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57" r:id="rId2"/>
    <p:sldId id="260" r:id="rId3"/>
    <p:sldId id="266" r:id="rId4"/>
    <p:sldId id="267" r:id="rId5"/>
    <p:sldId id="268" r:id="rId6"/>
    <p:sldId id="285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</p:sldIdLst>
  <p:sldSz cx="9144000" cy="5143500" type="screen16x9"/>
  <p:notesSz cx="6858000" cy="9144000"/>
  <p:embeddedFontLst>
    <p:embeddedFont>
      <p:font typeface="Alfa Slab One" panose="020B0604020202020204" charset="0"/>
      <p:regular r:id="rId24"/>
    </p:embeddedFont>
    <p:embeddedFont>
      <p:font typeface="Comfortaa" panose="020B0604020202020204" charset="0"/>
      <p:regular r:id="rId25"/>
      <p:bold r:id="rId26"/>
    </p:embeddedFont>
    <p:embeddedFont>
      <p:font typeface="Comfortaa Medium" panose="020B0604020202020204" charset="0"/>
      <p:regular r:id="rId27"/>
      <p:bold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61193F-8186-4EB9-AA9D-CEECFEA27F5A}">
  <a:tblStyle styleId="{0061193F-8186-4EB9-AA9D-CEECFEA27F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d55efdf0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d55efdf0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909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d55efdf0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d55efdf0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53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393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d55efdf0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d55efdf0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632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36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d55efdf0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d55efdf0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803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569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515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79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34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d55efdf0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d55efdf0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542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d55efdf0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d55efdf0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1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28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7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65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ad55efdf0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ad55efdf0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477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978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d55efdf0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d55efdf0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73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098804" y="3629423"/>
            <a:ext cx="885367" cy="1224860"/>
          </a:xfrm>
          <a:custGeom>
            <a:avLst/>
            <a:gdLst/>
            <a:ahLst/>
            <a:cxnLst/>
            <a:rect l="l" t="t" r="r" b="b"/>
            <a:pathLst>
              <a:path w="26313" h="34317" extrusionOk="0">
                <a:moveTo>
                  <a:pt x="23003" y="1"/>
                </a:moveTo>
                <a:cubicBezTo>
                  <a:pt x="22939" y="1"/>
                  <a:pt x="22876" y="3"/>
                  <a:pt x="22812" y="6"/>
                </a:cubicBezTo>
                <a:cubicBezTo>
                  <a:pt x="21479" y="102"/>
                  <a:pt x="20265" y="935"/>
                  <a:pt x="19395" y="1971"/>
                </a:cubicBezTo>
                <a:cubicBezTo>
                  <a:pt x="18526" y="3019"/>
                  <a:pt x="17955" y="4269"/>
                  <a:pt x="17347" y="5495"/>
                </a:cubicBezTo>
                <a:cubicBezTo>
                  <a:pt x="16728" y="6710"/>
                  <a:pt x="16085" y="7936"/>
                  <a:pt x="15133" y="8900"/>
                </a:cubicBezTo>
                <a:cubicBezTo>
                  <a:pt x="14891" y="9133"/>
                  <a:pt x="14580" y="9365"/>
                  <a:pt x="14266" y="9365"/>
                </a:cubicBezTo>
                <a:cubicBezTo>
                  <a:pt x="14210" y="9365"/>
                  <a:pt x="14153" y="9357"/>
                  <a:pt x="14097" y="9341"/>
                </a:cubicBezTo>
                <a:cubicBezTo>
                  <a:pt x="13740" y="9234"/>
                  <a:pt x="13549" y="8805"/>
                  <a:pt x="13514" y="8424"/>
                </a:cubicBezTo>
                <a:cubicBezTo>
                  <a:pt x="13478" y="8031"/>
                  <a:pt x="13561" y="7626"/>
                  <a:pt x="13478" y="7245"/>
                </a:cubicBezTo>
                <a:cubicBezTo>
                  <a:pt x="13302" y="6493"/>
                  <a:pt x="12532" y="6021"/>
                  <a:pt x="11768" y="6021"/>
                </a:cubicBezTo>
                <a:cubicBezTo>
                  <a:pt x="11602" y="6021"/>
                  <a:pt x="11435" y="6044"/>
                  <a:pt x="11275" y="6091"/>
                </a:cubicBezTo>
                <a:cubicBezTo>
                  <a:pt x="10382" y="6352"/>
                  <a:pt x="9739" y="7186"/>
                  <a:pt x="9466" y="8079"/>
                </a:cubicBezTo>
                <a:cubicBezTo>
                  <a:pt x="9180" y="8972"/>
                  <a:pt x="9192" y="9936"/>
                  <a:pt x="9204" y="10865"/>
                </a:cubicBezTo>
                <a:cubicBezTo>
                  <a:pt x="9239" y="12615"/>
                  <a:pt x="9263" y="14365"/>
                  <a:pt x="9299" y="16127"/>
                </a:cubicBezTo>
                <a:cubicBezTo>
                  <a:pt x="9299" y="17056"/>
                  <a:pt x="9216" y="18187"/>
                  <a:pt x="8406" y="18640"/>
                </a:cubicBezTo>
                <a:cubicBezTo>
                  <a:pt x="8184" y="18771"/>
                  <a:pt x="7938" y="18825"/>
                  <a:pt x="7686" y="18825"/>
                </a:cubicBezTo>
                <a:cubicBezTo>
                  <a:pt x="7273" y="18825"/>
                  <a:pt x="6842" y="18681"/>
                  <a:pt x="6465" y="18497"/>
                </a:cubicBezTo>
                <a:cubicBezTo>
                  <a:pt x="5536" y="18021"/>
                  <a:pt x="4763" y="17294"/>
                  <a:pt x="4227" y="16401"/>
                </a:cubicBezTo>
                <a:cubicBezTo>
                  <a:pt x="3834" y="15723"/>
                  <a:pt x="3524" y="14913"/>
                  <a:pt x="2810" y="14592"/>
                </a:cubicBezTo>
                <a:cubicBezTo>
                  <a:pt x="2625" y="14506"/>
                  <a:pt x="2430" y="14466"/>
                  <a:pt x="2234" y="14466"/>
                </a:cubicBezTo>
                <a:cubicBezTo>
                  <a:pt x="1535" y="14466"/>
                  <a:pt x="820" y="14965"/>
                  <a:pt x="476" y="15616"/>
                </a:cubicBezTo>
                <a:cubicBezTo>
                  <a:pt x="48" y="16449"/>
                  <a:pt x="155" y="17437"/>
                  <a:pt x="131" y="18390"/>
                </a:cubicBezTo>
                <a:cubicBezTo>
                  <a:pt x="0" y="24045"/>
                  <a:pt x="1167" y="30332"/>
                  <a:pt x="6060" y="33665"/>
                </a:cubicBezTo>
                <a:lnTo>
                  <a:pt x="6072" y="33665"/>
                </a:lnTo>
                <a:cubicBezTo>
                  <a:pt x="7352" y="34114"/>
                  <a:pt x="8591" y="34316"/>
                  <a:pt x="9824" y="34316"/>
                </a:cubicBezTo>
                <a:cubicBezTo>
                  <a:pt x="11469" y="34316"/>
                  <a:pt x="13103" y="33956"/>
                  <a:pt x="14811" y="33344"/>
                </a:cubicBezTo>
                <a:cubicBezTo>
                  <a:pt x="17800" y="32260"/>
                  <a:pt x="20419" y="30284"/>
                  <a:pt x="22467" y="27843"/>
                </a:cubicBezTo>
                <a:cubicBezTo>
                  <a:pt x="23051" y="27141"/>
                  <a:pt x="23598" y="26379"/>
                  <a:pt x="23860" y="25498"/>
                </a:cubicBezTo>
                <a:cubicBezTo>
                  <a:pt x="24134" y="24629"/>
                  <a:pt x="24075" y="23605"/>
                  <a:pt x="23527" y="22878"/>
                </a:cubicBezTo>
                <a:cubicBezTo>
                  <a:pt x="23002" y="22191"/>
                  <a:pt x="22160" y="21903"/>
                  <a:pt x="21290" y="21903"/>
                </a:cubicBezTo>
                <a:cubicBezTo>
                  <a:pt x="20758" y="21903"/>
                  <a:pt x="20216" y="22010"/>
                  <a:pt x="19729" y="22200"/>
                </a:cubicBezTo>
                <a:cubicBezTo>
                  <a:pt x="19038" y="22462"/>
                  <a:pt x="18395" y="22866"/>
                  <a:pt x="17681" y="23009"/>
                </a:cubicBezTo>
                <a:cubicBezTo>
                  <a:pt x="17539" y="23037"/>
                  <a:pt x="17392" y="23052"/>
                  <a:pt x="17244" y="23052"/>
                </a:cubicBezTo>
                <a:cubicBezTo>
                  <a:pt x="16638" y="23052"/>
                  <a:pt x="16027" y="22810"/>
                  <a:pt x="15740" y="22283"/>
                </a:cubicBezTo>
                <a:cubicBezTo>
                  <a:pt x="15395" y="21628"/>
                  <a:pt x="15728" y="20783"/>
                  <a:pt x="16276" y="20295"/>
                </a:cubicBezTo>
                <a:cubicBezTo>
                  <a:pt x="16836" y="19807"/>
                  <a:pt x="17562" y="19568"/>
                  <a:pt x="18252" y="19318"/>
                </a:cubicBezTo>
                <a:cubicBezTo>
                  <a:pt x="20169" y="18580"/>
                  <a:pt x="21967" y="17532"/>
                  <a:pt x="23527" y="16187"/>
                </a:cubicBezTo>
                <a:cubicBezTo>
                  <a:pt x="24313" y="15520"/>
                  <a:pt x="25110" y="14508"/>
                  <a:pt x="24717" y="13556"/>
                </a:cubicBezTo>
                <a:cubicBezTo>
                  <a:pt x="24432" y="12865"/>
                  <a:pt x="23634" y="12544"/>
                  <a:pt x="22896" y="12472"/>
                </a:cubicBezTo>
                <a:cubicBezTo>
                  <a:pt x="22170" y="12389"/>
                  <a:pt x="21408" y="12472"/>
                  <a:pt x="20705" y="12246"/>
                </a:cubicBezTo>
                <a:cubicBezTo>
                  <a:pt x="20086" y="12044"/>
                  <a:pt x="19479" y="11436"/>
                  <a:pt x="19681" y="10805"/>
                </a:cubicBezTo>
                <a:cubicBezTo>
                  <a:pt x="19788" y="10460"/>
                  <a:pt x="20110" y="10234"/>
                  <a:pt x="20407" y="10008"/>
                </a:cubicBezTo>
                <a:cubicBezTo>
                  <a:pt x="22039" y="8829"/>
                  <a:pt x="23491" y="7412"/>
                  <a:pt x="24729" y="5805"/>
                </a:cubicBezTo>
                <a:cubicBezTo>
                  <a:pt x="25551" y="4721"/>
                  <a:pt x="26313" y="3376"/>
                  <a:pt x="25956" y="2054"/>
                </a:cubicBezTo>
                <a:cubicBezTo>
                  <a:pt x="25615" y="795"/>
                  <a:pt x="24291" y="1"/>
                  <a:pt x="23003" y="1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50387" y="3657691"/>
            <a:ext cx="575305" cy="1048396"/>
          </a:xfrm>
          <a:custGeom>
            <a:avLst/>
            <a:gdLst/>
            <a:ahLst/>
            <a:cxnLst/>
            <a:rect l="l" t="t" r="r" b="b"/>
            <a:pathLst>
              <a:path w="17098" h="29373" extrusionOk="0">
                <a:moveTo>
                  <a:pt x="17098" y="0"/>
                </a:moveTo>
                <a:lnTo>
                  <a:pt x="17098" y="0"/>
                </a:lnTo>
                <a:cubicBezTo>
                  <a:pt x="17062" y="12"/>
                  <a:pt x="17026" y="48"/>
                  <a:pt x="17002" y="72"/>
                </a:cubicBezTo>
                <a:lnTo>
                  <a:pt x="16705" y="310"/>
                </a:lnTo>
                <a:cubicBezTo>
                  <a:pt x="16455" y="524"/>
                  <a:pt x="16097" y="834"/>
                  <a:pt x="15633" y="1262"/>
                </a:cubicBezTo>
                <a:cubicBezTo>
                  <a:pt x="14335" y="2465"/>
                  <a:pt x="13133" y="3751"/>
                  <a:pt x="12037" y="5144"/>
                </a:cubicBezTo>
                <a:cubicBezTo>
                  <a:pt x="11335" y="6025"/>
                  <a:pt x="10609" y="7013"/>
                  <a:pt x="9859" y="8085"/>
                </a:cubicBezTo>
                <a:cubicBezTo>
                  <a:pt x="9108" y="9168"/>
                  <a:pt x="8311" y="10335"/>
                  <a:pt x="7513" y="11585"/>
                </a:cubicBezTo>
                <a:cubicBezTo>
                  <a:pt x="6680" y="12895"/>
                  <a:pt x="5906" y="14240"/>
                  <a:pt x="5227" y="15633"/>
                </a:cubicBezTo>
                <a:cubicBezTo>
                  <a:pt x="4870" y="16359"/>
                  <a:pt x="4548" y="17121"/>
                  <a:pt x="4227" y="17883"/>
                </a:cubicBezTo>
                <a:cubicBezTo>
                  <a:pt x="3905" y="18657"/>
                  <a:pt x="3584" y="19431"/>
                  <a:pt x="3251" y="20229"/>
                </a:cubicBezTo>
                <a:cubicBezTo>
                  <a:pt x="2000" y="23194"/>
                  <a:pt x="917" y="26230"/>
                  <a:pt x="0" y="29325"/>
                </a:cubicBezTo>
                <a:lnTo>
                  <a:pt x="167" y="29373"/>
                </a:lnTo>
                <a:cubicBezTo>
                  <a:pt x="1084" y="26289"/>
                  <a:pt x="2167" y="23265"/>
                  <a:pt x="3417" y="20300"/>
                </a:cubicBezTo>
                <a:lnTo>
                  <a:pt x="4382" y="17955"/>
                </a:lnTo>
                <a:cubicBezTo>
                  <a:pt x="4715" y="17193"/>
                  <a:pt x="5025" y="16431"/>
                  <a:pt x="5382" y="15716"/>
                </a:cubicBezTo>
                <a:cubicBezTo>
                  <a:pt x="6060" y="14323"/>
                  <a:pt x="6822" y="12978"/>
                  <a:pt x="7656" y="11680"/>
                </a:cubicBezTo>
                <a:cubicBezTo>
                  <a:pt x="8442" y="10418"/>
                  <a:pt x="9228" y="9263"/>
                  <a:pt x="9978" y="8180"/>
                </a:cubicBezTo>
                <a:cubicBezTo>
                  <a:pt x="10728" y="7096"/>
                  <a:pt x="11442" y="6108"/>
                  <a:pt x="12133" y="5227"/>
                </a:cubicBezTo>
                <a:cubicBezTo>
                  <a:pt x="13216" y="3834"/>
                  <a:pt x="14407" y="2536"/>
                  <a:pt x="15681" y="1322"/>
                </a:cubicBezTo>
                <a:cubicBezTo>
                  <a:pt x="16133" y="893"/>
                  <a:pt x="16490" y="572"/>
                  <a:pt x="16728" y="346"/>
                </a:cubicBezTo>
                <a:lnTo>
                  <a:pt x="17002" y="84"/>
                </a:lnTo>
                <a:cubicBezTo>
                  <a:pt x="17038" y="60"/>
                  <a:pt x="17074" y="24"/>
                  <a:pt x="17098" y="0"/>
                </a:cubicBez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478180" y="3846362"/>
            <a:ext cx="49697" cy="368489"/>
          </a:xfrm>
          <a:custGeom>
            <a:avLst/>
            <a:gdLst/>
            <a:ahLst/>
            <a:cxnLst/>
            <a:rect l="l" t="t" r="r" b="b"/>
            <a:pathLst>
              <a:path w="1477" h="10324" extrusionOk="0">
                <a:moveTo>
                  <a:pt x="0" y="1"/>
                </a:moveTo>
                <a:cubicBezTo>
                  <a:pt x="0" y="132"/>
                  <a:pt x="12" y="274"/>
                  <a:pt x="48" y="405"/>
                </a:cubicBezTo>
                <a:cubicBezTo>
                  <a:pt x="96" y="667"/>
                  <a:pt x="167" y="1048"/>
                  <a:pt x="238" y="1513"/>
                </a:cubicBezTo>
                <a:cubicBezTo>
                  <a:pt x="393" y="2441"/>
                  <a:pt x="572" y="3727"/>
                  <a:pt x="738" y="5156"/>
                </a:cubicBezTo>
                <a:cubicBezTo>
                  <a:pt x="893" y="6597"/>
                  <a:pt x="1048" y="7883"/>
                  <a:pt x="1191" y="8823"/>
                </a:cubicBezTo>
                <a:cubicBezTo>
                  <a:pt x="1262" y="9287"/>
                  <a:pt x="1322" y="9668"/>
                  <a:pt x="1381" y="9930"/>
                </a:cubicBezTo>
                <a:cubicBezTo>
                  <a:pt x="1393" y="10061"/>
                  <a:pt x="1429" y="10204"/>
                  <a:pt x="1477" y="10323"/>
                </a:cubicBezTo>
                <a:cubicBezTo>
                  <a:pt x="1477" y="10192"/>
                  <a:pt x="1465" y="10049"/>
                  <a:pt x="1441" y="9907"/>
                </a:cubicBezTo>
                <a:cubicBezTo>
                  <a:pt x="1405" y="9609"/>
                  <a:pt x="1370" y="9240"/>
                  <a:pt x="1310" y="8799"/>
                </a:cubicBezTo>
                <a:lnTo>
                  <a:pt x="905" y="5132"/>
                </a:lnTo>
                <a:cubicBezTo>
                  <a:pt x="738" y="3692"/>
                  <a:pt x="548" y="2406"/>
                  <a:pt x="369" y="1477"/>
                </a:cubicBezTo>
                <a:cubicBezTo>
                  <a:pt x="274" y="1013"/>
                  <a:pt x="191" y="644"/>
                  <a:pt x="119" y="394"/>
                </a:cubicBezTo>
                <a:cubicBezTo>
                  <a:pt x="96" y="251"/>
                  <a:pt x="48" y="120"/>
                  <a:pt x="0" y="1"/>
                </a:cubicBez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527844" y="4129939"/>
            <a:ext cx="405452" cy="85341"/>
          </a:xfrm>
          <a:custGeom>
            <a:avLst/>
            <a:gdLst/>
            <a:ahLst/>
            <a:cxnLst/>
            <a:rect l="l" t="t" r="r" b="b"/>
            <a:pathLst>
              <a:path w="12050" h="2391" extrusionOk="0">
                <a:moveTo>
                  <a:pt x="11812" y="0"/>
                </a:moveTo>
                <a:cubicBezTo>
                  <a:pt x="11731" y="0"/>
                  <a:pt x="11651" y="3"/>
                  <a:pt x="11574" y="9"/>
                </a:cubicBezTo>
                <a:cubicBezTo>
                  <a:pt x="11252" y="21"/>
                  <a:pt x="10812" y="33"/>
                  <a:pt x="10252" y="92"/>
                </a:cubicBezTo>
                <a:cubicBezTo>
                  <a:pt x="8799" y="235"/>
                  <a:pt x="7359" y="450"/>
                  <a:pt x="5930" y="747"/>
                </a:cubicBezTo>
                <a:cubicBezTo>
                  <a:pt x="4263" y="1081"/>
                  <a:pt x="2763" y="1462"/>
                  <a:pt x="1691" y="1795"/>
                </a:cubicBezTo>
                <a:cubicBezTo>
                  <a:pt x="1167" y="1950"/>
                  <a:pt x="739" y="2104"/>
                  <a:pt x="441" y="2200"/>
                </a:cubicBezTo>
                <a:cubicBezTo>
                  <a:pt x="286" y="2259"/>
                  <a:pt x="144" y="2319"/>
                  <a:pt x="1" y="2390"/>
                </a:cubicBezTo>
                <a:cubicBezTo>
                  <a:pt x="155" y="2366"/>
                  <a:pt x="322" y="2331"/>
                  <a:pt x="465" y="2271"/>
                </a:cubicBezTo>
                <a:cubicBezTo>
                  <a:pt x="763" y="2188"/>
                  <a:pt x="1203" y="2057"/>
                  <a:pt x="1739" y="1914"/>
                </a:cubicBezTo>
                <a:cubicBezTo>
                  <a:pt x="2811" y="1616"/>
                  <a:pt x="4299" y="1247"/>
                  <a:pt x="5966" y="914"/>
                </a:cubicBezTo>
                <a:cubicBezTo>
                  <a:pt x="7633" y="580"/>
                  <a:pt x="9157" y="354"/>
                  <a:pt x="10264" y="223"/>
                </a:cubicBezTo>
                <a:cubicBezTo>
                  <a:pt x="10812" y="152"/>
                  <a:pt x="11264" y="104"/>
                  <a:pt x="11574" y="69"/>
                </a:cubicBezTo>
                <a:cubicBezTo>
                  <a:pt x="11728" y="69"/>
                  <a:pt x="11895" y="45"/>
                  <a:pt x="12050" y="9"/>
                </a:cubicBezTo>
                <a:cubicBezTo>
                  <a:pt x="11972" y="3"/>
                  <a:pt x="11892" y="0"/>
                  <a:pt x="11812" y="0"/>
                </a:cubicBez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145272" y="4148106"/>
            <a:ext cx="210331" cy="548237"/>
          </a:xfrm>
          <a:custGeom>
            <a:avLst/>
            <a:gdLst/>
            <a:ahLst/>
            <a:cxnLst/>
            <a:rect l="l" t="t" r="r" b="b"/>
            <a:pathLst>
              <a:path w="6251" h="15360" extrusionOk="0">
                <a:moveTo>
                  <a:pt x="0" y="0"/>
                </a:moveTo>
                <a:lnTo>
                  <a:pt x="0" y="0"/>
                </a:lnTo>
                <a:cubicBezTo>
                  <a:pt x="12" y="60"/>
                  <a:pt x="36" y="119"/>
                  <a:pt x="60" y="167"/>
                </a:cubicBezTo>
                <a:lnTo>
                  <a:pt x="238" y="607"/>
                </a:lnTo>
                <a:lnTo>
                  <a:pt x="917" y="2250"/>
                </a:lnTo>
                <a:cubicBezTo>
                  <a:pt x="1477" y="3643"/>
                  <a:pt x="2227" y="5560"/>
                  <a:pt x="3036" y="7703"/>
                </a:cubicBezTo>
                <a:cubicBezTo>
                  <a:pt x="3846" y="9835"/>
                  <a:pt x="4620" y="11775"/>
                  <a:pt x="5215" y="13145"/>
                </a:cubicBezTo>
                <a:cubicBezTo>
                  <a:pt x="5513" y="13835"/>
                  <a:pt x="5763" y="14395"/>
                  <a:pt x="5941" y="14776"/>
                </a:cubicBezTo>
                <a:cubicBezTo>
                  <a:pt x="6037" y="14954"/>
                  <a:pt x="6108" y="15097"/>
                  <a:pt x="6168" y="15216"/>
                </a:cubicBezTo>
                <a:cubicBezTo>
                  <a:pt x="6180" y="15264"/>
                  <a:pt x="6215" y="15311"/>
                  <a:pt x="6251" y="15359"/>
                </a:cubicBezTo>
                <a:cubicBezTo>
                  <a:pt x="6239" y="15300"/>
                  <a:pt x="6227" y="15252"/>
                  <a:pt x="6203" y="15204"/>
                </a:cubicBezTo>
                <a:lnTo>
                  <a:pt x="6025" y="14764"/>
                </a:lnTo>
                <a:lnTo>
                  <a:pt x="5346" y="13121"/>
                </a:lnTo>
                <a:cubicBezTo>
                  <a:pt x="4775" y="11740"/>
                  <a:pt x="4036" y="9799"/>
                  <a:pt x="3215" y="7668"/>
                </a:cubicBezTo>
                <a:cubicBezTo>
                  <a:pt x="2393" y="5525"/>
                  <a:pt x="1631" y="3596"/>
                  <a:pt x="1036" y="2215"/>
                </a:cubicBezTo>
                <a:cubicBezTo>
                  <a:pt x="738" y="1524"/>
                  <a:pt x="488" y="964"/>
                  <a:pt x="310" y="595"/>
                </a:cubicBezTo>
                <a:lnTo>
                  <a:pt x="84" y="155"/>
                </a:lnTo>
                <a:cubicBezTo>
                  <a:pt x="72" y="95"/>
                  <a:pt x="36" y="48"/>
                  <a:pt x="0" y="0"/>
                </a:cubicBez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55568" y="4505923"/>
            <a:ext cx="538091" cy="190419"/>
          </a:xfrm>
          <a:custGeom>
            <a:avLst/>
            <a:gdLst/>
            <a:ahLst/>
            <a:cxnLst/>
            <a:rect l="l" t="t" r="r" b="b"/>
            <a:pathLst>
              <a:path w="15992" h="5335" extrusionOk="0">
                <a:moveTo>
                  <a:pt x="15991" y="0"/>
                </a:moveTo>
                <a:cubicBezTo>
                  <a:pt x="15932" y="0"/>
                  <a:pt x="15872" y="12"/>
                  <a:pt x="15812" y="36"/>
                </a:cubicBezTo>
                <a:lnTo>
                  <a:pt x="15348" y="155"/>
                </a:lnTo>
                <a:cubicBezTo>
                  <a:pt x="14943" y="274"/>
                  <a:pt x="14348" y="464"/>
                  <a:pt x="13622" y="679"/>
                </a:cubicBezTo>
                <a:cubicBezTo>
                  <a:pt x="12157" y="1131"/>
                  <a:pt x="10169" y="1810"/>
                  <a:pt x="7966" y="2584"/>
                </a:cubicBezTo>
                <a:cubicBezTo>
                  <a:pt x="5764" y="3358"/>
                  <a:pt x="3775" y="4048"/>
                  <a:pt x="2335" y="4524"/>
                </a:cubicBezTo>
                <a:lnTo>
                  <a:pt x="620" y="5108"/>
                </a:lnTo>
                <a:lnTo>
                  <a:pt x="156" y="5263"/>
                </a:lnTo>
                <a:cubicBezTo>
                  <a:pt x="96" y="5286"/>
                  <a:pt x="49" y="5310"/>
                  <a:pt x="1" y="5334"/>
                </a:cubicBezTo>
                <a:cubicBezTo>
                  <a:pt x="49" y="5334"/>
                  <a:pt x="108" y="5322"/>
                  <a:pt x="168" y="5298"/>
                </a:cubicBezTo>
                <a:lnTo>
                  <a:pt x="632" y="5167"/>
                </a:lnTo>
                <a:cubicBezTo>
                  <a:pt x="1037" y="5060"/>
                  <a:pt x="1644" y="4870"/>
                  <a:pt x="2370" y="4655"/>
                </a:cubicBezTo>
                <a:cubicBezTo>
                  <a:pt x="3811" y="4191"/>
                  <a:pt x="5823" y="3512"/>
                  <a:pt x="8026" y="2750"/>
                </a:cubicBezTo>
                <a:cubicBezTo>
                  <a:pt x="10217" y="1977"/>
                  <a:pt x="12205" y="1286"/>
                  <a:pt x="13657" y="798"/>
                </a:cubicBezTo>
                <a:lnTo>
                  <a:pt x="15372" y="226"/>
                </a:lnTo>
                <a:lnTo>
                  <a:pt x="15836" y="60"/>
                </a:lnTo>
                <a:cubicBezTo>
                  <a:pt x="15884" y="48"/>
                  <a:pt x="15943" y="24"/>
                  <a:pt x="15991" y="0"/>
                </a:cubicBez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678951" y="4513990"/>
            <a:ext cx="1023187" cy="352749"/>
          </a:xfrm>
          <a:custGeom>
            <a:avLst/>
            <a:gdLst/>
            <a:ahLst/>
            <a:cxnLst/>
            <a:rect l="l" t="t" r="r" b="b"/>
            <a:pathLst>
              <a:path w="30409" h="9883" extrusionOk="0">
                <a:moveTo>
                  <a:pt x="0" y="0"/>
                </a:moveTo>
                <a:lnTo>
                  <a:pt x="0" y="9882"/>
                </a:lnTo>
                <a:lnTo>
                  <a:pt x="30409" y="9882"/>
                </a:lnTo>
                <a:lnTo>
                  <a:pt x="30409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165696" y="4415407"/>
            <a:ext cx="572108" cy="451332"/>
          </a:xfrm>
          <a:custGeom>
            <a:avLst/>
            <a:gdLst/>
            <a:ahLst/>
            <a:cxnLst/>
            <a:rect l="l" t="t" r="r" b="b"/>
            <a:pathLst>
              <a:path w="17003" h="12645" extrusionOk="0">
                <a:moveTo>
                  <a:pt x="0" y="0"/>
                </a:moveTo>
                <a:lnTo>
                  <a:pt x="0" y="2500"/>
                </a:lnTo>
                <a:lnTo>
                  <a:pt x="620" y="2762"/>
                </a:lnTo>
                <a:lnTo>
                  <a:pt x="631" y="12644"/>
                </a:lnTo>
                <a:lnTo>
                  <a:pt x="15943" y="12644"/>
                </a:lnTo>
                <a:lnTo>
                  <a:pt x="15943" y="2762"/>
                </a:lnTo>
                <a:lnTo>
                  <a:pt x="17003" y="2762"/>
                </a:lnTo>
                <a:lnTo>
                  <a:pt x="17003" y="0"/>
                </a:lnTo>
                <a:close/>
              </a:path>
            </a:pathLst>
          </a:custGeom>
          <a:solidFill>
            <a:srgbClr val="D1D2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22357" y="4570920"/>
            <a:ext cx="207168" cy="53182"/>
          </a:xfrm>
          <a:custGeom>
            <a:avLst/>
            <a:gdLst/>
            <a:ahLst/>
            <a:cxnLst/>
            <a:rect l="l" t="t" r="r" b="b"/>
            <a:pathLst>
              <a:path w="6157" h="1490" extrusionOk="0">
                <a:moveTo>
                  <a:pt x="1" y="1"/>
                </a:moveTo>
                <a:lnTo>
                  <a:pt x="1" y="1489"/>
                </a:lnTo>
                <a:lnTo>
                  <a:pt x="6156" y="1489"/>
                </a:lnTo>
                <a:lnTo>
                  <a:pt x="6156" y="1"/>
                </a:lnTo>
                <a:close/>
              </a:path>
            </a:pathLst>
          </a:custGeom>
          <a:solidFill>
            <a:srgbClr val="D1D2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795539" y="4690347"/>
            <a:ext cx="266421" cy="112217"/>
          </a:xfrm>
          <a:custGeom>
            <a:avLst/>
            <a:gdLst/>
            <a:ahLst/>
            <a:cxnLst/>
            <a:rect l="l" t="t" r="r" b="b"/>
            <a:pathLst>
              <a:path w="7918" h="3144" extrusionOk="0">
                <a:moveTo>
                  <a:pt x="0" y="0"/>
                </a:moveTo>
                <a:lnTo>
                  <a:pt x="0" y="3144"/>
                </a:lnTo>
                <a:lnTo>
                  <a:pt x="7918" y="3144"/>
                </a:lnTo>
                <a:lnTo>
                  <a:pt x="79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796717" y="4144251"/>
            <a:ext cx="785635" cy="271192"/>
          </a:xfrm>
          <a:custGeom>
            <a:avLst/>
            <a:gdLst/>
            <a:ahLst/>
            <a:cxnLst/>
            <a:rect l="l" t="t" r="r" b="b"/>
            <a:pathLst>
              <a:path w="23349" h="7598" extrusionOk="0">
                <a:moveTo>
                  <a:pt x="1" y="1"/>
                </a:moveTo>
                <a:lnTo>
                  <a:pt x="1" y="7597"/>
                </a:lnTo>
                <a:lnTo>
                  <a:pt x="23349" y="7597"/>
                </a:lnTo>
                <a:lnTo>
                  <a:pt x="2334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170103" y="4068191"/>
            <a:ext cx="439504" cy="347252"/>
          </a:xfrm>
          <a:custGeom>
            <a:avLst/>
            <a:gdLst/>
            <a:ahLst/>
            <a:cxnLst/>
            <a:rect l="l" t="t" r="r" b="b"/>
            <a:pathLst>
              <a:path w="13062" h="9729" extrusionOk="0">
                <a:moveTo>
                  <a:pt x="0" y="1"/>
                </a:moveTo>
                <a:lnTo>
                  <a:pt x="358" y="1584"/>
                </a:lnTo>
                <a:lnTo>
                  <a:pt x="500" y="9728"/>
                </a:lnTo>
                <a:lnTo>
                  <a:pt x="12252" y="9728"/>
                </a:lnTo>
                <a:lnTo>
                  <a:pt x="12252" y="2132"/>
                </a:lnTo>
                <a:lnTo>
                  <a:pt x="13062" y="2132"/>
                </a:lnTo>
                <a:lnTo>
                  <a:pt x="13062" y="1"/>
                </a:lnTo>
                <a:close/>
              </a:path>
            </a:pathLst>
          </a:custGeom>
          <a:solidFill>
            <a:srgbClr val="D1D2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906509" y="4188046"/>
            <a:ext cx="159456" cy="40832"/>
          </a:xfrm>
          <a:custGeom>
            <a:avLst/>
            <a:gdLst/>
            <a:ahLst/>
            <a:cxnLst/>
            <a:rect l="l" t="t" r="r" b="b"/>
            <a:pathLst>
              <a:path w="4739" h="1144" extrusionOk="0">
                <a:moveTo>
                  <a:pt x="0" y="0"/>
                </a:moveTo>
                <a:lnTo>
                  <a:pt x="0" y="1143"/>
                </a:lnTo>
                <a:lnTo>
                  <a:pt x="4739" y="1143"/>
                </a:lnTo>
                <a:lnTo>
                  <a:pt x="4739" y="0"/>
                </a:lnTo>
                <a:close/>
              </a:path>
            </a:pathLst>
          </a:custGeom>
          <a:solidFill>
            <a:srgbClr val="D1D2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886051" y="4279419"/>
            <a:ext cx="204375" cy="86304"/>
          </a:xfrm>
          <a:custGeom>
            <a:avLst/>
            <a:gdLst/>
            <a:ahLst/>
            <a:cxnLst/>
            <a:rect l="l" t="t" r="r" b="b"/>
            <a:pathLst>
              <a:path w="6074" h="2418" extrusionOk="0">
                <a:moveTo>
                  <a:pt x="1" y="0"/>
                </a:moveTo>
                <a:lnTo>
                  <a:pt x="1" y="2417"/>
                </a:lnTo>
                <a:lnTo>
                  <a:pt x="6073" y="2417"/>
                </a:lnTo>
                <a:lnTo>
                  <a:pt x="60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023871" y="372599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0"/>
                </a:moveTo>
                <a:lnTo>
                  <a:pt x="608" y="608"/>
                </a:lnTo>
                <a:lnTo>
                  <a:pt x="1" y="941"/>
                </a:lnTo>
                <a:lnTo>
                  <a:pt x="608" y="1262"/>
                </a:lnTo>
                <a:lnTo>
                  <a:pt x="929" y="1870"/>
                </a:lnTo>
                <a:lnTo>
                  <a:pt x="1263" y="1262"/>
                </a:lnTo>
                <a:lnTo>
                  <a:pt x="1870" y="941"/>
                </a:lnTo>
                <a:lnTo>
                  <a:pt x="1263" y="608"/>
                </a:lnTo>
                <a:lnTo>
                  <a:pt x="929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200554" y="4415407"/>
            <a:ext cx="537250" cy="98618"/>
          </a:xfrm>
          <a:custGeom>
            <a:avLst/>
            <a:gdLst/>
            <a:ahLst/>
            <a:cxnLst/>
            <a:rect l="l" t="t" r="r" b="b"/>
            <a:pathLst>
              <a:path w="15967" h="2763" extrusionOk="0">
                <a:moveTo>
                  <a:pt x="0" y="0"/>
                </a:moveTo>
                <a:lnTo>
                  <a:pt x="0" y="2762"/>
                </a:lnTo>
                <a:lnTo>
                  <a:pt x="15967" y="2762"/>
                </a:lnTo>
                <a:lnTo>
                  <a:pt x="15967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1763473" y="4068191"/>
            <a:ext cx="437115" cy="76096"/>
          </a:xfrm>
          <a:custGeom>
            <a:avLst/>
            <a:gdLst/>
            <a:ahLst/>
            <a:cxnLst/>
            <a:rect l="l" t="t" r="r" b="b"/>
            <a:pathLst>
              <a:path w="12991" h="2132" extrusionOk="0">
                <a:moveTo>
                  <a:pt x="1" y="1"/>
                </a:moveTo>
                <a:lnTo>
                  <a:pt x="1" y="2132"/>
                </a:lnTo>
                <a:lnTo>
                  <a:pt x="12990" y="2132"/>
                </a:lnTo>
                <a:lnTo>
                  <a:pt x="12990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2200554" y="4068191"/>
            <a:ext cx="409053" cy="76096"/>
          </a:xfrm>
          <a:custGeom>
            <a:avLst/>
            <a:gdLst/>
            <a:ahLst/>
            <a:cxnLst/>
            <a:rect l="l" t="t" r="r" b="b"/>
            <a:pathLst>
              <a:path w="12157" h="2132" extrusionOk="0">
                <a:moveTo>
                  <a:pt x="0" y="1"/>
                </a:moveTo>
                <a:lnTo>
                  <a:pt x="0" y="2132"/>
                </a:lnTo>
                <a:lnTo>
                  <a:pt x="12157" y="2132"/>
                </a:lnTo>
                <a:lnTo>
                  <a:pt x="12157" y="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184538" y="4143002"/>
            <a:ext cx="397814" cy="2570"/>
          </a:xfrm>
          <a:custGeom>
            <a:avLst/>
            <a:gdLst/>
            <a:ahLst/>
            <a:cxnLst/>
            <a:rect l="l" t="t" r="r" b="b"/>
            <a:pathLst>
              <a:path w="11823" h="72" extrusionOk="0">
                <a:moveTo>
                  <a:pt x="5906" y="0"/>
                </a:moveTo>
                <a:lnTo>
                  <a:pt x="2953" y="12"/>
                </a:lnTo>
                <a:lnTo>
                  <a:pt x="1476" y="12"/>
                </a:lnTo>
                <a:lnTo>
                  <a:pt x="0" y="36"/>
                </a:lnTo>
                <a:lnTo>
                  <a:pt x="1476" y="48"/>
                </a:lnTo>
                <a:lnTo>
                  <a:pt x="2953" y="60"/>
                </a:lnTo>
                <a:lnTo>
                  <a:pt x="5906" y="72"/>
                </a:lnTo>
                <a:lnTo>
                  <a:pt x="8870" y="60"/>
                </a:lnTo>
                <a:lnTo>
                  <a:pt x="10347" y="48"/>
                </a:lnTo>
                <a:lnTo>
                  <a:pt x="11823" y="36"/>
                </a:lnTo>
                <a:lnTo>
                  <a:pt x="10347" y="12"/>
                </a:lnTo>
                <a:lnTo>
                  <a:pt x="8870" y="12"/>
                </a:lnTo>
                <a:lnTo>
                  <a:pt x="5906" y="0"/>
                </a:lnTo>
                <a:close/>
              </a:path>
            </a:pathLst>
          </a:custGeom>
          <a:solidFill>
            <a:srgbClr val="D1D2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636084" y="4415407"/>
            <a:ext cx="581732" cy="98618"/>
          </a:xfrm>
          <a:custGeom>
            <a:avLst/>
            <a:gdLst/>
            <a:ahLst/>
            <a:cxnLst/>
            <a:rect l="l" t="t" r="r" b="b"/>
            <a:pathLst>
              <a:path w="17289" h="2763" extrusionOk="0">
                <a:moveTo>
                  <a:pt x="0" y="0"/>
                </a:moveTo>
                <a:lnTo>
                  <a:pt x="0" y="2762"/>
                </a:lnTo>
                <a:lnTo>
                  <a:pt x="17288" y="2762"/>
                </a:lnTo>
                <a:lnTo>
                  <a:pt x="17288" y="0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69950" y="1401750"/>
            <a:ext cx="3602400" cy="1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Alfa Slab One"/>
              <a:buNone/>
              <a:defRPr sz="4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1726450" y="490575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8753386" y="583907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972491" y="3045908"/>
            <a:ext cx="185532" cy="196808"/>
          </a:xfrm>
          <a:custGeom>
            <a:avLst/>
            <a:gdLst/>
            <a:ahLst/>
            <a:cxnLst/>
            <a:rect l="l" t="t" r="r" b="b"/>
            <a:pathLst>
              <a:path w="5514" h="5514" extrusionOk="0">
                <a:moveTo>
                  <a:pt x="2751" y="1"/>
                </a:moveTo>
                <a:lnTo>
                  <a:pt x="1775" y="1787"/>
                </a:lnTo>
                <a:lnTo>
                  <a:pt x="1" y="2763"/>
                </a:lnTo>
                <a:lnTo>
                  <a:pt x="1775" y="3727"/>
                </a:lnTo>
                <a:lnTo>
                  <a:pt x="2751" y="5513"/>
                </a:lnTo>
                <a:lnTo>
                  <a:pt x="3727" y="3727"/>
                </a:lnTo>
                <a:lnTo>
                  <a:pt x="5513" y="2763"/>
                </a:lnTo>
                <a:lnTo>
                  <a:pt x="3727" y="1787"/>
                </a:lnTo>
                <a:lnTo>
                  <a:pt x="2751" y="1"/>
                </a:ln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3081421" y="99581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840235" y="349926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000977" y="194483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6740146" y="468520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883168" y="214165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4974679" y="3295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487734" y="3983732"/>
            <a:ext cx="114637" cy="101831"/>
          </a:xfrm>
          <a:custGeom>
            <a:avLst/>
            <a:gdLst/>
            <a:ahLst/>
            <a:cxnLst/>
            <a:rect l="l" t="t" r="r" b="b"/>
            <a:pathLst>
              <a:path w="3407" h="2853" extrusionOk="0">
                <a:moveTo>
                  <a:pt x="1670" y="0"/>
                </a:moveTo>
                <a:cubicBezTo>
                  <a:pt x="1337" y="0"/>
                  <a:pt x="1010" y="106"/>
                  <a:pt x="763" y="336"/>
                </a:cubicBezTo>
                <a:lnTo>
                  <a:pt x="477" y="693"/>
                </a:lnTo>
                <a:cubicBezTo>
                  <a:pt x="1" y="1527"/>
                  <a:pt x="644" y="2753"/>
                  <a:pt x="1596" y="2848"/>
                </a:cubicBezTo>
                <a:cubicBezTo>
                  <a:pt x="1632" y="2851"/>
                  <a:pt x="1667" y="2853"/>
                  <a:pt x="1702" y="2853"/>
                </a:cubicBezTo>
                <a:cubicBezTo>
                  <a:pt x="2622" y="2853"/>
                  <a:pt x="3406" y="1826"/>
                  <a:pt x="3108" y="943"/>
                </a:cubicBezTo>
                <a:cubicBezTo>
                  <a:pt x="2915" y="357"/>
                  <a:pt x="2282" y="0"/>
                  <a:pt x="167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83729" y="3980270"/>
            <a:ext cx="122578" cy="108755"/>
          </a:xfrm>
          <a:custGeom>
            <a:avLst/>
            <a:gdLst/>
            <a:ahLst/>
            <a:cxnLst/>
            <a:rect l="l" t="t" r="r" b="b"/>
            <a:pathLst>
              <a:path w="3643" h="3047" extrusionOk="0">
                <a:moveTo>
                  <a:pt x="1788" y="1"/>
                </a:moveTo>
                <a:cubicBezTo>
                  <a:pt x="1431" y="1"/>
                  <a:pt x="1079" y="114"/>
                  <a:pt x="810" y="362"/>
                </a:cubicBezTo>
                <a:lnTo>
                  <a:pt x="513" y="731"/>
                </a:lnTo>
                <a:cubicBezTo>
                  <a:pt x="1" y="1624"/>
                  <a:pt x="691" y="2933"/>
                  <a:pt x="1703" y="3041"/>
                </a:cubicBezTo>
                <a:cubicBezTo>
                  <a:pt x="1743" y="3044"/>
                  <a:pt x="1783" y="3046"/>
                  <a:pt x="1822" y="3046"/>
                </a:cubicBezTo>
                <a:cubicBezTo>
                  <a:pt x="2798" y="3046"/>
                  <a:pt x="3643" y="1943"/>
                  <a:pt x="3323" y="1005"/>
                </a:cubicBezTo>
                <a:cubicBezTo>
                  <a:pt x="3115" y="381"/>
                  <a:pt x="2443" y="1"/>
                  <a:pt x="178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4013958" y="4198422"/>
            <a:ext cx="102591" cy="109255"/>
          </a:xfrm>
          <a:custGeom>
            <a:avLst/>
            <a:gdLst/>
            <a:ahLst/>
            <a:cxnLst/>
            <a:rect l="l" t="t" r="r" b="b"/>
            <a:pathLst>
              <a:path w="3049" h="3061" extrusionOk="0">
                <a:moveTo>
                  <a:pt x="1525" y="0"/>
                </a:moveTo>
                <a:lnTo>
                  <a:pt x="989" y="989"/>
                </a:lnTo>
                <a:lnTo>
                  <a:pt x="1" y="1524"/>
                </a:lnTo>
                <a:lnTo>
                  <a:pt x="989" y="2072"/>
                </a:lnTo>
                <a:lnTo>
                  <a:pt x="1525" y="3060"/>
                </a:lnTo>
                <a:lnTo>
                  <a:pt x="2060" y="2072"/>
                </a:lnTo>
                <a:lnTo>
                  <a:pt x="3049" y="1524"/>
                </a:lnTo>
                <a:lnTo>
                  <a:pt x="2060" y="989"/>
                </a:lnTo>
                <a:lnTo>
                  <a:pt x="1525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311699" y="736482"/>
            <a:ext cx="102995" cy="109255"/>
          </a:xfrm>
          <a:custGeom>
            <a:avLst/>
            <a:gdLst/>
            <a:ahLst/>
            <a:cxnLst/>
            <a:rect l="l" t="t" r="r" b="b"/>
            <a:pathLst>
              <a:path w="3061" h="3061" extrusionOk="0">
                <a:moveTo>
                  <a:pt x="1536" y="0"/>
                </a:moveTo>
                <a:lnTo>
                  <a:pt x="989" y="988"/>
                </a:lnTo>
                <a:lnTo>
                  <a:pt x="0" y="1536"/>
                </a:lnTo>
                <a:lnTo>
                  <a:pt x="989" y="2072"/>
                </a:lnTo>
                <a:lnTo>
                  <a:pt x="1536" y="3060"/>
                </a:lnTo>
                <a:lnTo>
                  <a:pt x="2072" y="2072"/>
                </a:lnTo>
                <a:lnTo>
                  <a:pt x="3060" y="1536"/>
                </a:lnTo>
                <a:lnTo>
                  <a:pt x="2072" y="988"/>
                </a:lnTo>
                <a:lnTo>
                  <a:pt x="1536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2"/>
          <p:cNvGrpSpPr/>
          <p:nvPr/>
        </p:nvGrpSpPr>
        <p:grpSpPr>
          <a:xfrm>
            <a:off x="8628895" y="4039633"/>
            <a:ext cx="392263" cy="416924"/>
            <a:chOff x="8628895" y="4039633"/>
            <a:chExt cx="392263" cy="416924"/>
          </a:xfrm>
        </p:grpSpPr>
        <p:sp>
          <p:nvSpPr>
            <p:cNvPr id="47" name="Google Shape;47;p2"/>
            <p:cNvSpPr/>
            <p:nvPr/>
          </p:nvSpPr>
          <p:spPr>
            <a:xfrm>
              <a:off x="8630510" y="4042168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744676" y="4170304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628895" y="4039633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90938" y="2500609"/>
            <a:ext cx="220761" cy="255630"/>
          </a:xfrm>
          <a:custGeom>
            <a:avLst/>
            <a:gdLst/>
            <a:ahLst/>
            <a:cxnLst/>
            <a:rect l="l" t="t" r="r" b="b"/>
            <a:pathLst>
              <a:path w="6561" h="7162" extrusionOk="0">
                <a:moveTo>
                  <a:pt x="3510" y="1734"/>
                </a:moveTo>
                <a:cubicBezTo>
                  <a:pt x="3963" y="1734"/>
                  <a:pt x="4406" y="1966"/>
                  <a:pt x="4656" y="2387"/>
                </a:cubicBezTo>
                <a:cubicBezTo>
                  <a:pt x="5048" y="3018"/>
                  <a:pt x="4846" y="3839"/>
                  <a:pt x="4215" y="4232"/>
                </a:cubicBezTo>
                <a:lnTo>
                  <a:pt x="4203" y="4232"/>
                </a:lnTo>
                <a:cubicBezTo>
                  <a:pt x="3987" y="4362"/>
                  <a:pt x="3749" y="4425"/>
                  <a:pt x="3513" y="4425"/>
                </a:cubicBezTo>
                <a:cubicBezTo>
                  <a:pt x="3060" y="4425"/>
                  <a:pt x="2616" y="4195"/>
                  <a:pt x="2358" y="3780"/>
                </a:cubicBezTo>
                <a:cubicBezTo>
                  <a:pt x="1977" y="3149"/>
                  <a:pt x="2179" y="2315"/>
                  <a:pt x="2810" y="1934"/>
                </a:cubicBezTo>
                <a:cubicBezTo>
                  <a:pt x="3028" y="1798"/>
                  <a:pt x="3270" y="1734"/>
                  <a:pt x="3510" y="1734"/>
                </a:cubicBezTo>
                <a:close/>
                <a:moveTo>
                  <a:pt x="3494" y="0"/>
                </a:moveTo>
                <a:cubicBezTo>
                  <a:pt x="2960" y="0"/>
                  <a:pt x="2420" y="140"/>
                  <a:pt x="1929" y="434"/>
                </a:cubicBezTo>
                <a:cubicBezTo>
                  <a:pt x="476" y="1303"/>
                  <a:pt x="0" y="3172"/>
                  <a:pt x="869" y="4625"/>
                </a:cubicBezTo>
                <a:cubicBezTo>
                  <a:pt x="1155" y="5113"/>
                  <a:pt x="1572" y="5518"/>
                  <a:pt x="2084" y="5780"/>
                </a:cubicBezTo>
                <a:cubicBezTo>
                  <a:pt x="2286" y="5899"/>
                  <a:pt x="2489" y="5935"/>
                  <a:pt x="2715" y="6042"/>
                </a:cubicBezTo>
                <a:lnTo>
                  <a:pt x="5453" y="7125"/>
                </a:lnTo>
                <a:cubicBezTo>
                  <a:pt x="5518" y="7150"/>
                  <a:pt x="5584" y="7161"/>
                  <a:pt x="5650" y="7161"/>
                </a:cubicBezTo>
                <a:cubicBezTo>
                  <a:pt x="5874" y="7161"/>
                  <a:pt x="6085" y="7028"/>
                  <a:pt x="6168" y="6816"/>
                </a:cubicBezTo>
                <a:cubicBezTo>
                  <a:pt x="6180" y="6768"/>
                  <a:pt x="6191" y="6721"/>
                  <a:pt x="6203" y="6661"/>
                </a:cubicBezTo>
                <a:lnTo>
                  <a:pt x="6489" y="3780"/>
                </a:lnTo>
                <a:cubicBezTo>
                  <a:pt x="6537" y="3542"/>
                  <a:pt x="6549" y="3292"/>
                  <a:pt x="6561" y="3053"/>
                </a:cubicBezTo>
                <a:cubicBezTo>
                  <a:pt x="6561" y="2506"/>
                  <a:pt x="6418" y="1970"/>
                  <a:pt x="6132" y="1506"/>
                </a:cubicBezTo>
                <a:cubicBezTo>
                  <a:pt x="5557" y="536"/>
                  <a:pt x="4538" y="0"/>
                  <a:pt x="3494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3712042" y="1293689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985933" y="3967247"/>
            <a:ext cx="102591" cy="109255"/>
          </a:xfrm>
          <a:custGeom>
            <a:avLst/>
            <a:gdLst/>
            <a:ahLst/>
            <a:cxnLst/>
            <a:rect l="l" t="t" r="r" b="b"/>
            <a:pathLst>
              <a:path w="3049" h="3061" extrusionOk="0">
                <a:moveTo>
                  <a:pt x="1525" y="0"/>
                </a:moveTo>
                <a:lnTo>
                  <a:pt x="989" y="989"/>
                </a:lnTo>
                <a:lnTo>
                  <a:pt x="1" y="1524"/>
                </a:lnTo>
                <a:lnTo>
                  <a:pt x="989" y="2072"/>
                </a:lnTo>
                <a:lnTo>
                  <a:pt x="1525" y="3060"/>
                </a:lnTo>
                <a:lnTo>
                  <a:pt x="2060" y="2072"/>
                </a:lnTo>
                <a:lnTo>
                  <a:pt x="3049" y="1524"/>
                </a:lnTo>
                <a:lnTo>
                  <a:pt x="2060" y="989"/>
                </a:lnTo>
                <a:lnTo>
                  <a:pt x="1525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subTitle" idx="1"/>
          </p:nvPr>
        </p:nvSpPr>
        <p:spPr>
          <a:xfrm>
            <a:off x="732150" y="2853188"/>
            <a:ext cx="278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18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 txBox="1">
            <a:spLocks noGrp="1"/>
          </p:cNvSpPr>
          <p:nvPr>
            <p:ph type="title" hasCustomPrompt="1"/>
          </p:nvPr>
        </p:nvSpPr>
        <p:spPr>
          <a:xfrm>
            <a:off x="1047875" y="1201375"/>
            <a:ext cx="7143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" name="Google Shape;272;p11"/>
          <p:cNvSpPr txBox="1">
            <a:spLocks noGrp="1"/>
          </p:cNvSpPr>
          <p:nvPr>
            <p:ph type="body" idx="1"/>
          </p:nvPr>
        </p:nvSpPr>
        <p:spPr>
          <a:xfrm>
            <a:off x="1781100" y="3028400"/>
            <a:ext cx="55818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11"/>
          <p:cNvSpPr/>
          <p:nvPr/>
        </p:nvSpPr>
        <p:spPr>
          <a:xfrm>
            <a:off x="1722411" y="3196907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1973971" y="157111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6757322" y="1408026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6893527" y="252013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2050096" y="389420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7995418" y="1999478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3867229" y="9048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5724142" y="1480268"/>
            <a:ext cx="66117" cy="69707"/>
          </a:xfrm>
          <a:custGeom>
            <a:avLst/>
            <a:gdLst/>
            <a:ahLst/>
            <a:cxnLst/>
            <a:rect l="l" t="t" r="r" b="b"/>
            <a:pathLst>
              <a:path w="1965" h="1953" extrusionOk="0">
                <a:moveTo>
                  <a:pt x="988" y="0"/>
                </a:moveTo>
                <a:lnTo>
                  <a:pt x="643" y="631"/>
                </a:lnTo>
                <a:lnTo>
                  <a:pt x="0" y="976"/>
                </a:lnTo>
                <a:lnTo>
                  <a:pt x="643" y="1322"/>
                </a:lnTo>
                <a:lnTo>
                  <a:pt x="988" y="1953"/>
                </a:lnTo>
                <a:lnTo>
                  <a:pt x="1334" y="1322"/>
                </a:lnTo>
                <a:lnTo>
                  <a:pt x="1965" y="976"/>
                </a:lnTo>
                <a:lnTo>
                  <a:pt x="1334" y="631"/>
                </a:lnTo>
                <a:lnTo>
                  <a:pt x="988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11"/>
          <p:cNvGrpSpPr/>
          <p:nvPr/>
        </p:nvGrpSpPr>
        <p:grpSpPr>
          <a:xfrm>
            <a:off x="8062145" y="611433"/>
            <a:ext cx="392263" cy="416924"/>
            <a:chOff x="8450495" y="-395342"/>
            <a:chExt cx="392263" cy="416924"/>
          </a:xfrm>
        </p:grpSpPr>
        <p:sp>
          <p:nvSpPr>
            <p:cNvPr id="283" name="Google Shape;283;p11"/>
            <p:cNvSpPr/>
            <p:nvPr/>
          </p:nvSpPr>
          <p:spPr>
            <a:xfrm>
              <a:off x="8452110" y="-392807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8566276" y="-264671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450495" y="-395342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1"/>
          <p:cNvSpPr/>
          <p:nvPr/>
        </p:nvSpPr>
        <p:spPr>
          <a:xfrm>
            <a:off x="6294442" y="335264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062140" y="3337889"/>
            <a:ext cx="956913" cy="1613516"/>
            <a:chOff x="8062140" y="3337889"/>
            <a:chExt cx="956913" cy="1613516"/>
          </a:xfrm>
        </p:grpSpPr>
        <p:sp>
          <p:nvSpPr>
            <p:cNvPr id="289" name="Google Shape;289;p11"/>
            <p:cNvSpPr/>
            <p:nvPr/>
          </p:nvSpPr>
          <p:spPr>
            <a:xfrm>
              <a:off x="8062150" y="4683950"/>
              <a:ext cx="881400" cy="2394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8062140" y="3830465"/>
              <a:ext cx="511459" cy="122844"/>
            </a:xfrm>
            <a:custGeom>
              <a:avLst/>
              <a:gdLst/>
              <a:ahLst/>
              <a:cxnLst/>
              <a:rect l="l" t="t" r="r" b="b"/>
              <a:pathLst>
                <a:path w="12375" h="2866" extrusionOk="0">
                  <a:moveTo>
                    <a:pt x="1" y="1"/>
                  </a:moveTo>
                  <a:lnTo>
                    <a:pt x="1" y="2420"/>
                  </a:lnTo>
                  <a:cubicBezTo>
                    <a:pt x="68" y="2437"/>
                    <a:pt x="152" y="2454"/>
                    <a:pt x="244" y="2470"/>
                  </a:cubicBezTo>
                  <a:cubicBezTo>
                    <a:pt x="412" y="2512"/>
                    <a:pt x="614" y="2563"/>
                    <a:pt x="858" y="2605"/>
                  </a:cubicBezTo>
                  <a:cubicBezTo>
                    <a:pt x="1093" y="2638"/>
                    <a:pt x="1370" y="2706"/>
                    <a:pt x="1672" y="2731"/>
                  </a:cubicBezTo>
                  <a:cubicBezTo>
                    <a:pt x="1975" y="2773"/>
                    <a:pt x="2311" y="2815"/>
                    <a:pt x="2664" y="2832"/>
                  </a:cubicBezTo>
                  <a:cubicBezTo>
                    <a:pt x="3025" y="2865"/>
                    <a:pt x="3411" y="2857"/>
                    <a:pt x="3815" y="2865"/>
                  </a:cubicBezTo>
                  <a:cubicBezTo>
                    <a:pt x="4621" y="2840"/>
                    <a:pt x="5511" y="2764"/>
                    <a:pt x="6427" y="2596"/>
                  </a:cubicBezTo>
                  <a:cubicBezTo>
                    <a:pt x="7343" y="2412"/>
                    <a:pt x="8191" y="2151"/>
                    <a:pt x="8947" y="1874"/>
                  </a:cubicBezTo>
                  <a:cubicBezTo>
                    <a:pt x="9325" y="1714"/>
                    <a:pt x="9678" y="1580"/>
                    <a:pt x="10006" y="1412"/>
                  </a:cubicBezTo>
                  <a:cubicBezTo>
                    <a:pt x="10333" y="1269"/>
                    <a:pt x="10619" y="1101"/>
                    <a:pt x="10888" y="950"/>
                  </a:cubicBezTo>
                  <a:cubicBezTo>
                    <a:pt x="11165" y="815"/>
                    <a:pt x="11392" y="656"/>
                    <a:pt x="11602" y="530"/>
                  </a:cubicBezTo>
                  <a:cubicBezTo>
                    <a:pt x="11803" y="404"/>
                    <a:pt x="11980" y="278"/>
                    <a:pt x="12114" y="185"/>
                  </a:cubicBezTo>
                  <a:cubicBezTo>
                    <a:pt x="12223" y="110"/>
                    <a:pt x="12307" y="51"/>
                    <a:pt x="123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8062140" y="4684029"/>
              <a:ext cx="956913" cy="239258"/>
            </a:xfrm>
            <a:custGeom>
              <a:avLst/>
              <a:gdLst/>
              <a:ahLst/>
              <a:cxnLst/>
              <a:rect l="l" t="t" r="r" b="b"/>
              <a:pathLst>
                <a:path w="23153" h="5582" extrusionOk="0">
                  <a:moveTo>
                    <a:pt x="895" y="0"/>
                  </a:moveTo>
                  <a:cubicBezTo>
                    <a:pt x="824" y="0"/>
                    <a:pt x="755" y="1"/>
                    <a:pt x="690" y="4"/>
                  </a:cubicBezTo>
                  <a:cubicBezTo>
                    <a:pt x="396" y="21"/>
                    <a:pt x="169" y="46"/>
                    <a:pt x="1" y="71"/>
                  </a:cubicBezTo>
                  <a:lnTo>
                    <a:pt x="1" y="5582"/>
                  </a:lnTo>
                  <a:cubicBezTo>
                    <a:pt x="85" y="5506"/>
                    <a:pt x="169" y="5439"/>
                    <a:pt x="270" y="5355"/>
                  </a:cubicBezTo>
                  <a:cubicBezTo>
                    <a:pt x="782" y="4943"/>
                    <a:pt x="1563" y="4389"/>
                    <a:pt x="2638" y="3910"/>
                  </a:cubicBezTo>
                  <a:cubicBezTo>
                    <a:pt x="3705" y="3431"/>
                    <a:pt x="5075" y="3037"/>
                    <a:pt x="6629" y="2978"/>
                  </a:cubicBezTo>
                  <a:cubicBezTo>
                    <a:pt x="6837" y="2968"/>
                    <a:pt x="7049" y="2963"/>
                    <a:pt x="7262" y="2963"/>
                  </a:cubicBezTo>
                  <a:cubicBezTo>
                    <a:pt x="8640" y="2963"/>
                    <a:pt x="10117" y="3158"/>
                    <a:pt x="11644" y="3347"/>
                  </a:cubicBezTo>
                  <a:cubicBezTo>
                    <a:pt x="12526" y="3457"/>
                    <a:pt x="13391" y="3549"/>
                    <a:pt x="14223" y="3583"/>
                  </a:cubicBezTo>
                  <a:cubicBezTo>
                    <a:pt x="14483" y="3596"/>
                    <a:pt x="14740" y="3601"/>
                    <a:pt x="14993" y="3601"/>
                  </a:cubicBezTo>
                  <a:cubicBezTo>
                    <a:pt x="15558" y="3601"/>
                    <a:pt x="16106" y="3573"/>
                    <a:pt x="16634" y="3532"/>
                  </a:cubicBezTo>
                  <a:cubicBezTo>
                    <a:pt x="17599" y="3447"/>
                    <a:pt x="18517" y="3366"/>
                    <a:pt x="19354" y="3366"/>
                  </a:cubicBezTo>
                  <a:cubicBezTo>
                    <a:pt x="19844" y="3366"/>
                    <a:pt x="20305" y="3394"/>
                    <a:pt x="20733" y="3465"/>
                  </a:cubicBezTo>
                  <a:cubicBezTo>
                    <a:pt x="21800" y="3633"/>
                    <a:pt x="22623" y="4019"/>
                    <a:pt x="23152" y="4397"/>
                  </a:cubicBezTo>
                  <a:lnTo>
                    <a:pt x="23152" y="1340"/>
                  </a:lnTo>
                  <a:cubicBezTo>
                    <a:pt x="22606" y="1172"/>
                    <a:pt x="21909" y="1054"/>
                    <a:pt x="21094" y="1046"/>
                  </a:cubicBezTo>
                  <a:cubicBezTo>
                    <a:pt x="21027" y="1043"/>
                    <a:pt x="20958" y="1042"/>
                    <a:pt x="20889" y="1042"/>
                  </a:cubicBezTo>
                  <a:cubicBezTo>
                    <a:pt x="18681" y="1042"/>
                    <a:pt x="15821" y="2142"/>
                    <a:pt x="12518" y="2142"/>
                  </a:cubicBezTo>
                  <a:cubicBezTo>
                    <a:pt x="12403" y="2142"/>
                    <a:pt x="12288" y="2140"/>
                    <a:pt x="12173" y="2138"/>
                  </a:cubicBezTo>
                  <a:cubicBezTo>
                    <a:pt x="10409" y="2129"/>
                    <a:pt x="8729" y="1894"/>
                    <a:pt x="7242" y="1541"/>
                  </a:cubicBezTo>
                  <a:cubicBezTo>
                    <a:pt x="5755" y="1180"/>
                    <a:pt x="4478" y="668"/>
                    <a:pt x="3369" y="382"/>
                  </a:cubicBezTo>
                  <a:cubicBezTo>
                    <a:pt x="2374" y="103"/>
                    <a:pt x="1521" y="0"/>
                    <a:pt x="89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8062140" y="3830465"/>
              <a:ext cx="956913" cy="498448"/>
            </a:xfrm>
            <a:custGeom>
              <a:avLst/>
              <a:gdLst/>
              <a:ahLst/>
              <a:cxnLst/>
              <a:rect l="l" t="t" r="r" b="b"/>
              <a:pathLst>
                <a:path w="23153" h="11629" extrusionOk="0">
                  <a:moveTo>
                    <a:pt x="17975" y="5847"/>
                  </a:moveTo>
                  <a:cubicBezTo>
                    <a:pt x="18185" y="5847"/>
                    <a:pt x="18390" y="5856"/>
                    <a:pt x="18591" y="5872"/>
                  </a:cubicBezTo>
                  <a:cubicBezTo>
                    <a:pt x="19507" y="5940"/>
                    <a:pt x="20321" y="6158"/>
                    <a:pt x="20968" y="6410"/>
                  </a:cubicBezTo>
                  <a:cubicBezTo>
                    <a:pt x="21615" y="6671"/>
                    <a:pt x="22102" y="6948"/>
                    <a:pt x="22422" y="7166"/>
                  </a:cubicBezTo>
                  <a:cubicBezTo>
                    <a:pt x="22590" y="7267"/>
                    <a:pt x="22699" y="7368"/>
                    <a:pt x="22783" y="7427"/>
                  </a:cubicBezTo>
                  <a:cubicBezTo>
                    <a:pt x="22867" y="7494"/>
                    <a:pt x="22900" y="7527"/>
                    <a:pt x="22900" y="7536"/>
                  </a:cubicBezTo>
                  <a:cubicBezTo>
                    <a:pt x="22900" y="7537"/>
                    <a:pt x="22898" y="7537"/>
                    <a:pt x="22897" y="7537"/>
                  </a:cubicBezTo>
                  <a:cubicBezTo>
                    <a:pt x="22837" y="7537"/>
                    <a:pt x="22175" y="6985"/>
                    <a:pt x="20926" y="6528"/>
                  </a:cubicBezTo>
                  <a:cubicBezTo>
                    <a:pt x="20279" y="6284"/>
                    <a:pt x="19481" y="6091"/>
                    <a:pt x="18583" y="6032"/>
                  </a:cubicBezTo>
                  <a:cubicBezTo>
                    <a:pt x="18398" y="6018"/>
                    <a:pt x="18209" y="6011"/>
                    <a:pt x="18017" y="6011"/>
                  </a:cubicBezTo>
                  <a:cubicBezTo>
                    <a:pt x="17268" y="6011"/>
                    <a:pt x="16472" y="6119"/>
                    <a:pt x="15676" y="6360"/>
                  </a:cubicBezTo>
                  <a:cubicBezTo>
                    <a:pt x="15558" y="6393"/>
                    <a:pt x="15449" y="6452"/>
                    <a:pt x="15365" y="6528"/>
                  </a:cubicBezTo>
                  <a:cubicBezTo>
                    <a:pt x="15273" y="6603"/>
                    <a:pt x="15231" y="6696"/>
                    <a:pt x="15264" y="6771"/>
                  </a:cubicBezTo>
                  <a:cubicBezTo>
                    <a:pt x="15323" y="6948"/>
                    <a:pt x="15634" y="6956"/>
                    <a:pt x="15861" y="7015"/>
                  </a:cubicBezTo>
                  <a:cubicBezTo>
                    <a:pt x="16348" y="7116"/>
                    <a:pt x="16818" y="7208"/>
                    <a:pt x="17264" y="7301"/>
                  </a:cubicBezTo>
                  <a:cubicBezTo>
                    <a:pt x="18154" y="7485"/>
                    <a:pt x="18952" y="7653"/>
                    <a:pt x="19641" y="7796"/>
                  </a:cubicBezTo>
                  <a:cubicBezTo>
                    <a:pt x="20296" y="7939"/>
                    <a:pt x="20834" y="8057"/>
                    <a:pt x="21237" y="8141"/>
                  </a:cubicBezTo>
                  <a:cubicBezTo>
                    <a:pt x="21405" y="8183"/>
                    <a:pt x="21548" y="8216"/>
                    <a:pt x="21666" y="8250"/>
                  </a:cubicBezTo>
                  <a:cubicBezTo>
                    <a:pt x="21766" y="8275"/>
                    <a:pt x="21817" y="8292"/>
                    <a:pt x="21817" y="8292"/>
                  </a:cubicBezTo>
                  <a:cubicBezTo>
                    <a:pt x="21817" y="8294"/>
                    <a:pt x="21812" y="8295"/>
                    <a:pt x="21802" y="8295"/>
                  </a:cubicBezTo>
                  <a:cubicBezTo>
                    <a:pt x="21779" y="8295"/>
                    <a:pt x="21728" y="8289"/>
                    <a:pt x="21657" y="8283"/>
                  </a:cubicBezTo>
                  <a:cubicBezTo>
                    <a:pt x="21540" y="8258"/>
                    <a:pt x="21397" y="8233"/>
                    <a:pt x="21220" y="8208"/>
                  </a:cubicBezTo>
                  <a:cubicBezTo>
                    <a:pt x="20817" y="8132"/>
                    <a:pt x="20271" y="8031"/>
                    <a:pt x="19616" y="7914"/>
                  </a:cubicBezTo>
                  <a:cubicBezTo>
                    <a:pt x="18927" y="7779"/>
                    <a:pt x="18121" y="7628"/>
                    <a:pt x="17230" y="7452"/>
                  </a:cubicBezTo>
                  <a:cubicBezTo>
                    <a:pt x="16785" y="7368"/>
                    <a:pt x="16314" y="7275"/>
                    <a:pt x="15827" y="7175"/>
                  </a:cubicBezTo>
                  <a:cubicBezTo>
                    <a:pt x="15710" y="7149"/>
                    <a:pt x="15592" y="7133"/>
                    <a:pt x="15458" y="7099"/>
                  </a:cubicBezTo>
                  <a:cubicBezTo>
                    <a:pt x="15332" y="7065"/>
                    <a:pt x="15164" y="6998"/>
                    <a:pt x="15105" y="6830"/>
                  </a:cubicBezTo>
                  <a:cubicBezTo>
                    <a:pt x="15071" y="6755"/>
                    <a:pt x="15080" y="6654"/>
                    <a:pt x="15113" y="6578"/>
                  </a:cubicBezTo>
                  <a:cubicBezTo>
                    <a:pt x="15147" y="6503"/>
                    <a:pt x="15197" y="6444"/>
                    <a:pt x="15256" y="6393"/>
                  </a:cubicBezTo>
                  <a:cubicBezTo>
                    <a:pt x="15365" y="6301"/>
                    <a:pt x="15491" y="6242"/>
                    <a:pt x="15626" y="6192"/>
                  </a:cubicBezTo>
                  <a:cubicBezTo>
                    <a:pt x="16426" y="5956"/>
                    <a:pt x="17226" y="5847"/>
                    <a:pt x="17975" y="5847"/>
                  </a:cubicBezTo>
                  <a:close/>
                  <a:moveTo>
                    <a:pt x="17172" y="8128"/>
                  </a:moveTo>
                  <a:cubicBezTo>
                    <a:pt x="17282" y="8128"/>
                    <a:pt x="17383" y="8132"/>
                    <a:pt x="17474" y="8141"/>
                  </a:cubicBezTo>
                  <a:cubicBezTo>
                    <a:pt x="17650" y="8149"/>
                    <a:pt x="17793" y="8174"/>
                    <a:pt x="17885" y="8199"/>
                  </a:cubicBezTo>
                  <a:cubicBezTo>
                    <a:pt x="17978" y="8225"/>
                    <a:pt x="18028" y="8233"/>
                    <a:pt x="18020" y="8241"/>
                  </a:cubicBezTo>
                  <a:cubicBezTo>
                    <a:pt x="18020" y="8244"/>
                    <a:pt x="18016" y="8245"/>
                    <a:pt x="18008" y="8245"/>
                  </a:cubicBezTo>
                  <a:cubicBezTo>
                    <a:pt x="17962" y="8245"/>
                    <a:pt x="17776" y="8207"/>
                    <a:pt x="17465" y="8199"/>
                  </a:cubicBezTo>
                  <a:cubicBezTo>
                    <a:pt x="17438" y="8199"/>
                    <a:pt x="17409" y="8198"/>
                    <a:pt x="17379" y="8198"/>
                  </a:cubicBezTo>
                  <a:cubicBezTo>
                    <a:pt x="17030" y="8198"/>
                    <a:pt x="16543" y="8247"/>
                    <a:pt x="15970" y="8409"/>
                  </a:cubicBezTo>
                  <a:cubicBezTo>
                    <a:pt x="15357" y="8569"/>
                    <a:pt x="14651" y="8871"/>
                    <a:pt x="13862" y="9199"/>
                  </a:cubicBezTo>
                  <a:cubicBezTo>
                    <a:pt x="13080" y="9535"/>
                    <a:pt x="12165" y="9829"/>
                    <a:pt x="11182" y="9955"/>
                  </a:cubicBezTo>
                  <a:cubicBezTo>
                    <a:pt x="10743" y="10015"/>
                    <a:pt x="10313" y="10041"/>
                    <a:pt x="9897" y="10041"/>
                  </a:cubicBezTo>
                  <a:cubicBezTo>
                    <a:pt x="8428" y="10041"/>
                    <a:pt x="7123" y="9711"/>
                    <a:pt x="6200" y="9325"/>
                  </a:cubicBezTo>
                  <a:cubicBezTo>
                    <a:pt x="5587" y="9090"/>
                    <a:pt x="5142" y="8821"/>
                    <a:pt x="4831" y="8636"/>
                  </a:cubicBezTo>
                  <a:cubicBezTo>
                    <a:pt x="4529" y="8435"/>
                    <a:pt x="4361" y="8317"/>
                    <a:pt x="4369" y="8309"/>
                  </a:cubicBezTo>
                  <a:cubicBezTo>
                    <a:pt x="4369" y="8308"/>
                    <a:pt x="4370" y="8308"/>
                    <a:pt x="4371" y="8308"/>
                  </a:cubicBezTo>
                  <a:cubicBezTo>
                    <a:pt x="4391" y="8308"/>
                    <a:pt x="4565" y="8408"/>
                    <a:pt x="4856" y="8577"/>
                  </a:cubicBezTo>
                  <a:cubicBezTo>
                    <a:pt x="5175" y="8745"/>
                    <a:pt x="5637" y="8997"/>
                    <a:pt x="6242" y="9216"/>
                  </a:cubicBezTo>
                  <a:cubicBezTo>
                    <a:pt x="7156" y="9566"/>
                    <a:pt x="8430" y="9876"/>
                    <a:pt x="9855" y="9876"/>
                  </a:cubicBezTo>
                  <a:cubicBezTo>
                    <a:pt x="10277" y="9876"/>
                    <a:pt x="10713" y="9849"/>
                    <a:pt x="11157" y="9787"/>
                  </a:cubicBezTo>
                  <a:cubicBezTo>
                    <a:pt x="13114" y="9560"/>
                    <a:pt x="14660" y="8569"/>
                    <a:pt x="15945" y="8292"/>
                  </a:cubicBezTo>
                  <a:cubicBezTo>
                    <a:pt x="16419" y="8172"/>
                    <a:pt x="16837" y="8128"/>
                    <a:pt x="17172" y="8128"/>
                  </a:cubicBezTo>
                  <a:close/>
                  <a:moveTo>
                    <a:pt x="12442" y="1"/>
                  </a:moveTo>
                  <a:cubicBezTo>
                    <a:pt x="12375" y="59"/>
                    <a:pt x="12282" y="135"/>
                    <a:pt x="12156" y="236"/>
                  </a:cubicBezTo>
                  <a:cubicBezTo>
                    <a:pt x="12022" y="345"/>
                    <a:pt x="11854" y="471"/>
                    <a:pt x="11652" y="605"/>
                  </a:cubicBezTo>
                  <a:cubicBezTo>
                    <a:pt x="11451" y="740"/>
                    <a:pt x="11224" y="908"/>
                    <a:pt x="10955" y="1059"/>
                  </a:cubicBezTo>
                  <a:cubicBezTo>
                    <a:pt x="10686" y="1219"/>
                    <a:pt x="10392" y="1387"/>
                    <a:pt x="10064" y="1538"/>
                  </a:cubicBezTo>
                  <a:cubicBezTo>
                    <a:pt x="9745" y="1714"/>
                    <a:pt x="9384" y="1857"/>
                    <a:pt x="9006" y="2017"/>
                  </a:cubicBezTo>
                  <a:cubicBezTo>
                    <a:pt x="8250" y="2311"/>
                    <a:pt x="7385" y="2580"/>
                    <a:pt x="6461" y="2764"/>
                  </a:cubicBezTo>
                  <a:cubicBezTo>
                    <a:pt x="5528" y="2941"/>
                    <a:pt x="4629" y="3008"/>
                    <a:pt x="3815" y="3016"/>
                  </a:cubicBezTo>
                  <a:cubicBezTo>
                    <a:pt x="3411" y="3008"/>
                    <a:pt x="3017" y="3008"/>
                    <a:pt x="2655" y="2974"/>
                  </a:cubicBezTo>
                  <a:cubicBezTo>
                    <a:pt x="2294" y="2949"/>
                    <a:pt x="1958" y="2899"/>
                    <a:pt x="1656" y="2848"/>
                  </a:cubicBezTo>
                  <a:cubicBezTo>
                    <a:pt x="1345" y="2815"/>
                    <a:pt x="1076" y="2748"/>
                    <a:pt x="841" y="2697"/>
                  </a:cubicBezTo>
                  <a:cubicBezTo>
                    <a:pt x="597" y="2647"/>
                    <a:pt x="396" y="2588"/>
                    <a:pt x="228" y="2538"/>
                  </a:cubicBezTo>
                  <a:cubicBezTo>
                    <a:pt x="144" y="2512"/>
                    <a:pt x="68" y="2487"/>
                    <a:pt x="1" y="2470"/>
                  </a:cubicBezTo>
                  <a:lnTo>
                    <a:pt x="1" y="7662"/>
                  </a:lnTo>
                  <a:cubicBezTo>
                    <a:pt x="186" y="7603"/>
                    <a:pt x="421" y="7527"/>
                    <a:pt x="715" y="7460"/>
                  </a:cubicBezTo>
                  <a:cubicBezTo>
                    <a:pt x="1385" y="7288"/>
                    <a:pt x="2342" y="7141"/>
                    <a:pt x="3400" y="7141"/>
                  </a:cubicBezTo>
                  <a:cubicBezTo>
                    <a:pt x="3429" y="7141"/>
                    <a:pt x="3458" y="7141"/>
                    <a:pt x="3487" y="7141"/>
                  </a:cubicBezTo>
                  <a:cubicBezTo>
                    <a:pt x="4579" y="7158"/>
                    <a:pt x="5562" y="7334"/>
                    <a:pt x="6251" y="7519"/>
                  </a:cubicBezTo>
                  <a:cubicBezTo>
                    <a:pt x="6595" y="7620"/>
                    <a:pt x="6872" y="7704"/>
                    <a:pt x="7057" y="7779"/>
                  </a:cubicBezTo>
                  <a:cubicBezTo>
                    <a:pt x="7242" y="7855"/>
                    <a:pt x="7343" y="7897"/>
                    <a:pt x="7343" y="7905"/>
                  </a:cubicBezTo>
                  <a:cubicBezTo>
                    <a:pt x="7342" y="7909"/>
                    <a:pt x="7337" y="7910"/>
                    <a:pt x="7328" y="7910"/>
                  </a:cubicBezTo>
                  <a:cubicBezTo>
                    <a:pt x="7248" y="7910"/>
                    <a:pt x="6846" y="7780"/>
                    <a:pt x="6225" y="7637"/>
                  </a:cubicBezTo>
                  <a:cubicBezTo>
                    <a:pt x="5528" y="7485"/>
                    <a:pt x="4562" y="7326"/>
                    <a:pt x="3487" y="7317"/>
                  </a:cubicBezTo>
                  <a:cubicBezTo>
                    <a:pt x="3425" y="7316"/>
                    <a:pt x="3364" y="7316"/>
                    <a:pt x="3302" y="7316"/>
                  </a:cubicBezTo>
                  <a:cubicBezTo>
                    <a:pt x="2293" y="7316"/>
                    <a:pt x="1389" y="7443"/>
                    <a:pt x="740" y="7578"/>
                  </a:cubicBezTo>
                  <a:cubicBezTo>
                    <a:pt x="438" y="7637"/>
                    <a:pt x="186" y="7695"/>
                    <a:pt x="1" y="7737"/>
                  </a:cubicBezTo>
                  <a:lnTo>
                    <a:pt x="1" y="7964"/>
                  </a:lnTo>
                  <a:lnTo>
                    <a:pt x="1" y="9779"/>
                  </a:lnTo>
                  <a:cubicBezTo>
                    <a:pt x="78" y="9762"/>
                    <a:pt x="239" y="9738"/>
                    <a:pt x="472" y="9738"/>
                  </a:cubicBezTo>
                  <a:cubicBezTo>
                    <a:pt x="593" y="9738"/>
                    <a:pt x="733" y="9745"/>
                    <a:pt x="891" y="9762"/>
                  </a:cubicBezTo>
                  <a:cubicBezTo>
                    <a:pt x="1513" y="9812"/>
                    <a:pt x="2353" y="10123"/>
                    <a:pt x="3353" y="10568"/>
                  </a:cubicBezTo>
                  <a:cubicBezTo>
                    <a:pt x="3848" y="10787"/>
                    <a:pt x="4394" y="11022"/>
                    <a:pt x="5007" y="11207"/>
                  </a:cubicBezTo>
                  <a:cubicBezTo>
                    <a:pt x="5621" y="11383"/>
                    <a:pt x="6284" y="11509"/>
                    <a:pt x="6998" y="11576"/>
                  </a:cubicBezTo>
                  <a:cubicBezTo>
                    <a:pt x="7377" y="11612"/>
                    <a:pt x="7768" y="11629"/>
                    <a:pt x="8167" y="11629"/>
                  </a:cubicBezTo>
                  <a:cubicBezTo>
                    <a:pt x="9273" y="11629"/>
                    <a:pt x="10449" y="11501"/>
                    <a:pt x="11652" y="11291"/>
                  </a:cubicBezTo>
                  <a:cubicBezTo>
                    <a:pt x="13282" y="10997"/>
                    <a:pt x="14819" y="10594"/>
                    <a:pt x="16230" y="10283"/>
                  </a:cubicBezTo>
                  <a:cubicBezTo>
                    <a:pt x="17642" y="9972"/>
                    <a:pt x="18927" y="9762"/>
                    <a:pt x="20019" y="9686"/>
                  </a:cubicBezTo>
                  <a:cubicBezTo>
                    <a:pt x="20420" y="9655"/>
                    <a:pt x="20794" y="9643"/>
                    <a:pt x="21137" y="9643"/>
                  </a:cubicBezTo>
                  <a:cubicBezTo>
                    <a:pt x="21727" y="9643"/>
                    <a:pt x="22224" y="9680"/>
                    <a:pt x="22606" y="9728"/>
                  </a:cubicBezTo>
                  <a:cubicBezTo>
                    <a:pt x="22825" y="9753"/>
                    <a:pt x="23010" y="9779"/>
                    <a:pt x="23152" y="9804"/>
                  </a:cubicBezTo>
                  <a:lnTo>
                    <a:pt x="23152" y="7889"/>
                  </a:lnTo>
                  <a:lnTo>
                    <a:pt x="23152" y="5730"/>
                  </a:lnTo>
                  <a:cubicBezTo>
                    <a:pt x="23077" y="5671"/>
                    <a:pt x="23001" y="5604"/>
                    <a:pt x="22909" y="5536"/>
                  </a:cubicBezTo>
                  <a:cubicBezTo>
                    <a:pt x="22548" y="5251"/>
                    <a:pt x="22027" y="4814"/>
                    <a:pt x="21321" y="4386"/>
                  </a:cubicBezTo>
                  <a:cubicBezTo>
                    <a:pt x="20615" y="3957"/>
                    <a:pt x="19700" y="3512"/>
                    <a:pt x="18608" y="3487"/>
                  </a:cubicBezTo>
                  <a:cubicBezTo>
                    <a:pt x="18558" y="3485"/>
                    <a:pt x="18508" y="3484"/>
                    <a:pt x="18459" y="3484"/>
                  </a:cubicBezTo>
                  <a:cubicBezTo>
                    <a:pt x="17410" y="3484"/>
                    <a:pt x="16305" y="3898"/>
                    <a:pt x="15222" y="4428"/>
                  </a:cubicBezTo>
                  <a:cubicBezTo>
                    <a:pt x="14080" y="4974"/>
                    <a:pt x="13038" y="5587"/>
                    <a:pt x="12114" y="6183"/>
                  </a:cubicBezTo>
                  <a:cubicBezTo>
                    <a:pt x="11669" y="6494"/>
                    <a:pt x="11190" y="6763"/>
                    <a:pt x="10997" y="7183"/>
                  </a:cubicBezTo>
                  <a:cubicBezTo>
                    <a:pt x="10905" y="7393"/>
                    <a:pt x="10938" y="7620"/>
                    <a:pt x="11081" y="7779"/>
                  </a:cubicBezTo>
                  <a:cubicBezTo>
                    <a:pt x="11215" y="7939"/>
                    <a:pt x="11409" y="8040"/>
                    <a:pt x="11593" y="8132"/>
                  </a:cubicBezTo>
                  <a:cubicBezTo>
                    <a:pt x="12333" y="8493"/>
                    <a:pt x="13013" y="8594"/>
                    <a:pt x="13467" y="8636"/>
                  </a:cubicBezTo>
                  <a:cubicBezTo>
                    <a:pt x="13637" y="8649"/>
                    <a:pt x="13781" y="8652"/>
                    <a:pt x="13893" y="8652"/>
                  </a:cubicBezTo>
                  <a:cubicBezTo>
                    <a:pt x="14016" y="8652"/>
                    <a:pt x="14103" y="8648"/>
                    <a:pt x="14150" y="8648"/>
                  </a:cubicBezTo>
                  <a:cubicBezTo>
                    <a:pt x="14176" y="8648"/>
                    <a:pt x="14189" y="8649"/>
                    <a:pt x="14189" y="8653"/>
                  </a:cubicBezTo>
                  <a:cubicBezTo>
                    <a:pt x="14189" y="8661"/>
                    <a:pt x="14130" y="8670"/>
                    <a:pt x="14004" y="8687"/>
                  </a:cubicBezTo>
                  <a:cubicBezTo>
                    <a:pt x="13909" y="8693"/>
                    <a:pt x="13770" y="8706"/>
                    <a:pt x="13596" y="8706"/>
                  </a:cubicBezTo>
                  <a:cubicBezTo>
                    <a:pt x="13555" y="8706"/>
                    <a:pt x="13512" y="8705"/>
                    <a:pt x="13467" y="8703"/>
                  </a:cubicBezTo>
                  <a:cubicBezTo>
                    <a:pt x="13005" y="8687"/>
                    <a:pt x="12307" y="8594"/>
                    <a:pt x="11543" y="8241"/>
                  </a:cubicBezTo>
                  <a:cubicBezTo>
                    <a:pt x="11350" y="8157"/>
                    <a:pt x="11140" y="8057"/>
                    <a:pt x="10980" y="7863"/>
                  </a:cubicBezTo>
                  <a:cubicBezTo>
                    <a:pt x="10812" y="7687"/>
                    <a:pt x="10753" y="7376"/>
                    <a:pt x="10871" y="7133"/>
                  </a:cubicBezTo>
                  <a:cubicBezTo>
                    <a:pt x="11089" y="6637"/>
                    <a:pt x="11585" y="6368"/>
                    <a:pt x="12030" y="6057"/>
                  </a:cubicBezTo>
                  <a:cubicBezTo>
                    <a:pt x="12954" y="5444"/>
                    <a:pt x="14004" y="4831"/>
                    <a:pt x="15155" y="4276"/>
                  </a:cubicBezTo>
                  <a:cubicBezTo>
                    <a:pt x="16239" y="3747"/>
                    <a:pt x="17376" y="3324"/>
                    <a:pt x="18464" y="3324"/>
                  </a:cubicBezTo>
                  <a:cubicBezTo>
                    <a:pt x="18515" y="3324"/>
                    <a:pt x="18566" y="3325"/>
                    <a:pt x="18616" y="3327"/>
                  </a:cubicBezTo>
                  <a:cubicBezTo>
                    <a:pt x="19750" y="3369"/>
                    <a:pt x="20683" y="3840"/>
                    <a:pt x="21388" y="4285"/>
                  </a:cubicBezTo>
                  <a:cubicBezTo>
                    <a:pt x="22094" y="4738"/>
                    <a:pt x="22606" y="5184"/>
                    <a:pt x="22959" y="5486"/>
                  </a:cubicBezTo>
                  <a:cubicBezTo>
                    <a:pt x="23026" y="5553"/>
                    <a:pt x="23094" y="5612"/>
                    <a:pt x="23152" y="5662"/>
                  </a:cubicBezTo>
                  <a:lnTo>
                    <a:pt x="23152" y="2286"/>
                  </a:lnTo>
                  <a:cubicBezTo>
                    <a:pt x="22774" y="2076"/>
                    <a:pt x="22346" y="1874"/>
                    <a:pt x="21859" y="1689"/>
                  </a:cubicBezTo>
                  <a:cubicBezTo>
                    <a:pt x="20930" y="1347"/>
                    <a:pt x="19780" y="1103"/>
                    <a:pt x="18517" y="1103"/>
                  </a:cubicBezTo>
                  <a:cubicBezTo>
                    <a:pt x="18260" y="1103"/>
                    <a:pt x="17999" y="1113"/>
                    <a:pt x="17734" y="1135"/>
                  </a:cubicBezTo>
                  <a:cubicBezTo>
                    <a:pt x="16944" y="1202"/>
                    <a:pt x="16130" y="1387"/>
                    <a:pt x="15332" y="1697"/>
                  </a:cubicBezTo>
                  <a:cubicBezTo>
                    <a:pt x="14534" y="2000"/>
                    <a:pt x="13752" y="2445"/>
                    <a:pt x="12963" y="2907"/>
                  </a:cubicBezTo>
                  <a:cubicBezTo>
                    <a:pt x="12165" y="3361"/>
                    <a:pt x="11375" y="3806"/>
                    <a:pt x="10552" y="4108"/>
                  </a:cubicBezTo>
                  <a:cubicBezTo>
                    <a:pt x="9728" y="4394"/>
                    <a:pt x="8888" y="4537"/>
                    <a:pt x="8090" y="4587"/>
                  </a:cubicBezTo>
                  <a:cubicBezTo>
                    <a:pt x="7734" y="4608"/>
                    <a:pt x="7387" y="4616"/>
                    <a:pt x="7049" y="4616"/>
                  </a:cubicBezTo>
                  <a:cubicBezTo>
                    <a:pt x="5863" y="4616"/>
                    <a:pt x="4791" y="4516"/>
                    <a:pt x="3857" y="4503"/>
                  </a:cubicBezTo>
                  <a:cubicBezTo>
                    <a:pt x="3658" y="4496"/>
                    <a:pt x="3465" y="4493"/>
                    <a:pt x="3279" y="4493"/>
                  </a:cubicBezTo>
                  <a:cubicBezTo>
                    <a:pt x="2343" y="4493"/>
                    <a:pt x="1579" y="4576"/>
                    <a:pt x="1026" y="4688"/>
                  </a:cubicBezTo>
                  <a:cubicBezTo>
                    <a:pt x="866" y="4730"/>
                    <a:pt x="715" y="4755"/>
                    <a:pt x="597" y="4780"/>
                  </a:cubicBezTo>
                  <a:cubicBezTo>
                    <a:pt x="471" y="4822"/>
                    <a:pt x="370" y="4848"/>
                    <a:pt x="278" y="4873"/>
                  </a:cubicBezTo>
                  <a:cubicBezTo>
                    <a:pt x="131" y="4917"/>
                    <a:pt x="42" y="4942"/>
                    <a:pt x="22" y="4942"/>
                  </a:cubicBezTo>
                  <a:cubicBezTo>
                    <a:pt x="19" y="4942"/>
                    <a:pt x="18" y="4941"/>
                    <a:pt x="18" y="4940"/>
                  </a:cubicBezTo>
                  <a:cubicBezTo>
                    <a:pt x="18" y="4932"/>
                    <a:pt x="102" y="4898"/>
                    <a:pt x="270" y="4839"/>
                  </a:cubicBezTo>
                  <a:cubicBezTo>
                    <a:pt x="354" y="4814"/>
                    <a:pt x="463" y="4772"/>
                    <a:pt x="580" y="4738"/>
                  </a:cubicBezTo>
                  <a:cubicBezTo>
                    <a:pt x="706" y="4696"/>
                    <a:pt x="849" y="4663"/>
                    <a:pt x="1017" y="4621"/>
                  </a:cubicBezTo>
                  <a:cubicBezTo>
                    <a:pt x="1628" y="4480"/>
                    <a:pt x="2515" y="4376"/>
                    <a:pt x="3612" y="4376"/>
                  </a:cubicBezTo>
                  <a:cubicBezTo>
                    <a:pt x="3693" y="4376"/>
                    <a:pt x="3774" y="4376"/>
                    <a:pt x="3857" y="4377"/>
                  </a:cubicBezTo>
                  <a:cubicBezTo>
                    <a:pt x="4753" y="4383"/>
                    <a:pt x="5769" y="4463"/>
                    <a:pt x="6879" y="4463"/>
                  </a:cubicBezTo>
                  <a:cubicBezTo>
                    <a:pt x="7266" y="4463"/>
                    <a:pt x="7665" y="4454"/>
                    <a:pt x="8074" y="4428"/>
                  </a:cubicBezTo>
                  <a:cubicBezTo>
                    <a:pt x="8863" y="4377"/>
                    <a:pt x="9686" y="4234"/>
                    <a:pt x="10493" y="3949"/>
                  </a:cubicBezTo>
                  <a:cubicBezTo>
                    <a:pt x="11299" y="3655"/>
                    <a:pt x="12081" y="3210"/>
                    <a:pt x="12870" y="2756"/>
                  </a:cubicBezTo>
                  <a:cubicBezTo>
                    <a:pt x="13668" y="2302"/>
                    <a:pt x="14450" y="1849"/>
                    <a:pt x="15273" y="1538"/>
                  </a:cubicBezTo>
                  <a:cubicBezTo>
                    <a:pt x="16088" y="1219"/>
                    <a:pt x="16919" y="1042"/>
                    <a:pt x="17717" y="975"/>
                  </a:cubicBezTo>
                  <a:cubicBezTo>
                    <a:pt x="17963" y="957"/>
                    <a:pt x="18205" y="948"/>
                    <a:pt x="18443" y="948"/>
                  </a:cubicBezTo>
                  <a:cubicBezTo>
                    <a:pt x="19759" y="948"/>
                    <a:pt x="20947" y="1210"/>
                    <a:pt x="21901" y="1580"/>
                  </a:cubicBezTo>
                  <a:cubicBezTo>
                    <a:pt x="22371" y="1765"/>
                    <a:pt x="22791" y="1966"/>
                    <a:pt x="23152" y="2168"/>
                  </a:cubicBezTo>
                  <a:lnTo>
                    <a:pt x="2315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8062140" y="4248031"/>
              <a:ext cx="956913" cy="520608"/>
            </a:xfrm>
            <a:custGeom>
              <a:avLst/>
              <a:gdLst/>
              <a:ahLst/>
              <a:cxnLst/>
              <a:rect l="l" t="t" r="r" b="b"/>
              <a:pathLst>
                <a:path w="23153" h="12146" extrusionOk="0">
                  <a:moveTo>
                    <a:pt x="16898" y="4440"/>
                  </a:moveTo>
                  <a:cubicBezTo>
                    <a:pt x="18525" y="4440"/>
                    <a:pt x="19963" y="4849"/>
                    <a:pt x="20977" y="5211"/>
                  </a:cubicBezTo>
                  <a:cubicBezTo>
                    <a:pt x="21556" y="5413"/>
                    <a:pt x="22018" y="5615"/>
                    <a:pt x="22329" y="5757"/>
                  </a:cubicBezTo>
                  <a:cubicBezTo>
                    <a:pt x="22489" y="5833"/>
                    <a:pt x="22606" y="5892"/>
                    <a:pt x="22682" y="5934"/>
                  </a:cubicBezTo>
                  <a:cubicBezTo>
                    <a:pt x="22766" y="5976"/>
                    <a:pt x="22808" y="6001"/>
                    <a:pt x="22808" y="6009"/>
                  </a:cubicBezTo>
                  <a:cubicBezTo>
                    <a:pt x="22808" y="6010"/>
                    <a:pt x="22807" y="6010"/>
                    <a:pt x="22805" y="6010"/>
                  </a:cubicBezTo>
                  <a:cubicBezTo>
                    <a:pt x="22779" y="6010"/>
                    <a:pt x="22605" y="5944"/>
                    <a:pt x="22304" y="5825"/>
                  </a:cubicBezTo>
                  <a:cubicBezTo>
                    <a:pt x="21985" y="5699"/>
                    <a:pt x="21523" y="5514"/>
                    <a:pt x="20935" y="5321"/>
                  </a:cubicBezTo>
                  <a:cubicBezTo>
                    <a:pt x="19920" y="4990"/>
                    <a:pt x="18512" y="4607"/>
                    <a:pt x="16926" y="4607"/>
                  </a:cubicBezTo>
                  <a:cubicBezTo>
                    <a:pt x="16701" y="4607"/>
                    <a:pt x="16471" y="4615"/>
                    <a:pt x="16239" y="4632"/>
                  </a:cubicBezTo>
                  <a:cubicBezTo>
                    <a:pt x="15315" y="4699"/>
                    <a:pt x="14441" y="4901"/>
                    <a:pt x="13693" y="5203"/>
                  </a:cubicBezTo>
                  <a:cubicBezTo>
                    <a:pt x="12946" y="5505"/>
                    <a:pt x="12324" y="5892"/>
                    <a:pt x="11854" y="6287"/>
                  </a:cubicBezTo>
                  <a:cubicBezTo>
                    <a:pt x="11736" y="6379"/>
                    <a:pt x="11627" y="6471"/>
                    <a:pt x="11577" y="6589"/>
                  </a:cubicBezTo>
                  <a:cubicBezTo>
                    <a:pt x="11535" y="6698"/>
                    <a:pt x="11551" y="6824"/>
                    <a:pt x="11602" y="6917"/>
                  </a:cubicBezTo>
                  <a:cubicBezTo>
                    <a:pt x="11711" y="7127"/>
                    <a:pt x="11904" y="7219"/>
                    <a:pt x="12072" y="7253"/>
                  </a:cubicBezTo>
                  <a:cubicBezTo>
                    <a:pt x="12400" y="7320"/>
                    <a:pt x="12593" y="7303"/>
                    <a:pt x="12593" y="7320"/>
                  </a:cubicBezTo>
                  <a:cubicBezTo>
                    <a:pt x="12593" y="7328"/>
                    <a:pt x="12543" y="7328"/>
                    <a:pt x="12459" y="7337"/>
                  </a:cubicBezTo>
                  <a:cubicBezTo>
                    <a:pt x="12417" y="7340"/>
                    <a:pt x="12368" y="7344"/>
                    <a:pt x="12309" y="7344"/>
                  </a:cubicBezTo>
                  <a:cubicBezTo>
                    <a:pt x="12238" y="7344"/>
                    <a:pt x="12153" y="7338"/>
                    <a:pt x="12055" y="7320"/>
                  </a:cubicBezTo>
                  <a:cubicBezTo>
                    <a:pt x="11887" y="7295"/>
                    <a:pt x="11652" y="7202"/>
                    <a:pt x="11518" y="6967"/>
                  </a:cubicBezTo>
                  <a:cubicBezTo>
                    <a:pt x="11459" y="6849"/>
                    <a:pt x="11417" y="6690"/>
                    <a:pt x="11484" y="6547"/>
                  </a:cubicBezTo>
                  <a:cubicBezTo>
                    <a:pt x="11543" y="6396"/>
                    <a:pt x="11661" y="6287"/>
                    <a:pt x="11778" y="6194"/>
                  </a:cubicBezTo>
                  <a:cubicBezTo>
                    <a:pt x="12249" y="5783"/>
                    <a:pt x="12870" y="5371"/>
                    <a:pt x="13635" y="5060"/>
                  </a:cubicBezTo>
                  <a:cubicBezTo>
                    <a:pt x="14391" y="4741"/>
                    <a:pt x="15281" y="4531"/>
                    <a:pt x="16230" y="4464"/>
                  </a:cubicBezTo>
                  <a:cubicBezTo>
                    <a:pt x="16456" y="4448"/>
                    <a:pt x="16679" y="4440"/>
                    <a:pt x="16898" y="4440"/>
                  </a:cubicBezTo>
                  <a:close/>
                  <a:moveTo>
                    <a:pt x="17875" y="3111"/>
                  </a:moveTo>
                  <a:cubicBezTo>
                    <a:pt x="18708" y="3111"/>
                    <a:pt x="19467" y="3170"/>
                    <a:pt x="20120" y="3262"/>
                  </a:cubicBezTo>
                  <a:cubicBezTo>
                    <a:pt x="20548" y="3321"/>
                    <a:pt x="20943" y="3380"/>
                    <a:pt x="21279" y="3456"/>
                  </a:cubicBezTo>
                  <a:cubicBezTo>
                    <a:pt x="21615" y="3531"/>
                    <a:pt x="21909" y="3590"/>
                    <a:pt x="22136" y="3666"/>
                  </a:cubicBezTo>
                  <a:cubicBezTo>
                    <a:pt x="22354" y="3724"/>
                    <a:pt x="22531" y="3783"/>
                    <a:pt x="22674" y="3825"/>
                  </a:cubicBezTo>
                  <a:cubicBezTo>
                    <a:pt x="22800" y="3859"/>
                    <a:pt x="22858" y="3884"/>
                    <a:pt x="22858" y="3892"/>
                  </a:cubicBezTo>
                  <a:cubicBezTo>
                    <a:pt x="22858" y="3892"/>
                    <a:pt x="22791" y="3884"/>
                    <a:pt x="22665" y="3859"/>
                  </a:cubicBezTo>
                  <a:cubicBezTo>
                    <a:pt x="22522" y="3825"/>
                    <a:pt x="22346" y="3783"/>
                    <a:pt x="22119" y="3724"/>
                  </a:cubicBezTo>
                  <a:cubicBezTo>
                    <a:pt x="21892" y="3666"/>
                    <a:pt x="21598" y="3615"/>
                    <a:pt x="21262" y="3556"/>
                  </a:cubicBezTo>
                  <a:cubicBezTo>
                    <a:pt x="20926" y="3481"/>
                    <a:pt x="20531" y="3439"/>
                    <a:pt x="20103" y="3380"/>
                  </a:cubicBezTo>
                  <a:cubicBezTo>
                    <a:pt x="19500" y="3306"/>
                    <a:pt x="18807" y="3259"/>
                    <a:pt x="18050" y="3259"/>
                  </a:cubicBezTo>
                  <a:cubicBezTo>
                    <a:pt x="16666" y="3259"/>
                    <a:pt x="15067" y="3416"/>
                    <a:pt x="13416" y="3850"/>
                  </a:cubicBezTo>
                  <a:cubicBezTo>
                    <a:pt x="12148" y="4178"/>
                    <a:pt x="10972" y="4632"/>
                    <a:pt x="9947" y="5127"/>
                  </a:cubicBezTo>
                  <a:cubicBezTo>
                    <a:pt x="8922" y="5631"/>
                    <a:pt x="8065" y="6203"/>
                    <a:pt x="7360" y="6698"/>
                  </a:cubicBezTo>
                  <a:cubicBezTo>
                    <a:pt x="7200" y="6824"/>
                    <a:pt x="7066" y="6984"/>
                    <a:pt x="7082" y="7160"/>
                  </a:cubicBezTo>
                  <a:cubicBezTo>
                    <a:pt x="7082" y="7337"/>
                    <a:pt x="7234" y="7463"/>
                    <a:pt x="7376" y="7530"/>
                  </a:cubicBezTo>
                  <a:cubicBezTo>
                    <a:pt x="7520" y="7598"/>
                    <a:pt x="7664" y="7618"/>
                    <a:pt x="7802" y="7618"/>
                  </a:cubicBezTo>
                  <a:cubicBezTo>
                    <a:pt x="7953" y="7618"/>
                    <a:pt x="8097" y="7593"/>
                    <a:pt x="8225" y="7580"/>
                  </a:cubicBezTo>
                  <a:cubicBezTo>
                    <a:pt x="8313" y="7571"/>
                    <a:pt x="8396" y="7566"/>
                    <a:pt x="8473" y="7566"/>
                  </a:cubicBezTo>
                  <a:cubicBezTo>
                    <a:pt x="8601" y="7566"/>
                    <a:pt x="8709" y="7579"/>
                    <a:pt x="8788" y="7605"/>
                  </a:cubicBezTo>
                  <a:cubicBezTo>
                    <a:pt x="8905" y="7647"/>
                    <a:pt x="8956" y="7689"/>
                    <a:pt x="8956" y="7689"/>
                  </a:cubicBezTo>
                  <a:cubicBezTo>
                    <a:pt x="8956" y="7690"/>
                    <a:pt x="8955" y="7691"/>
                    <a:pt x="8954" y="7691"/>
                  </a:cubicBezTo>
                  <a:cubicBezTo>
                    <a:pt x="8942" y="7691"/>
                    <a:pt x="8883" y="7662"/>
                    <a:pt x="8771" y="7639"/>
                  </a:cubicBezTo>
                  <a:cubicBezTo>
                    <a:pt x="8715" y="7623"/>
                    <a:pt x="8645" y="7615"/>
                    <a:pt x="8560" y="7615"/>
                  </a:cubicBezTo>
                  <a:cubicBezTo>
                    <a:pt x="8466" y="7615"/>
                    <a:pt x="8353" y="7625"/>
                    <a:pt x="8225" y="7647"/>
                  </a:cubicBezTo>
                  <a:cubicBezTo>
                    <a:pt x="8095" y="7662"/>
                    <a:pt x="7934" y="7698"/>
                    <a:pt x="7756" y="7698"/>
                  </a:cubicBezTo>
                  <a:cubicBezTo>
                    <a:pt x="7623" y="7698"/>
                    <a:pt x="7481" y="7678"/>
                    <a:pt x="7334" y="7614"/>
                  </a:cubicBezTo>
                  <a:cubicBezTo>
                    <a:pt x="7175" y="7547"/>
                    <a:pt x="6990" y="7404"/>
                    <a:pt x="6973" y="7169"/>
                  </a:cubicBezTo>
                  <a:cubicBezTo>
                    <a:pt x="6948" y="6933"/>
                    <a:pt x="7116" y="6740"/>
                    <a:pt x="7284" y="6606"/>
                  </a:cubicBezTo>
                  <a:cubicBezTo>
                    <a:pt x="7990" y="6093"/>
                    <a:pt x="8846" y="5505"/>
                    <a:pt x="9880" y="4993"/>
                  </a:cubicBezTo>
                  <a:cubicBezTo>
                    <a:pt x="10905" y="4481"/>
                    <a:pt x="12089" y="4010"/>
                    <a:pt x="13374" y="3682"/>
                  </a:cubicBezTo>
                  <a:cubicBezTo>
                    <a:pt x="14971" y="3266"/>
                    <a:pt x="16520" y="3111"/>
                    <a:pt x="17875" y="3111"/>
                  </a:cubicBezTo>
                  <a:close/>
                  <a:moveTo>
                    <a:pt x="21421" y="1"/>
                  </a:moveTo>
                  <a:cubicBezTo>
                    <a:pt x="21007" y="1"/>
                    <a:pt x="20540" y="18"/>
                    <a:pt x="20027" y="62"/>
                  </a:cubicBezTo>
                  <a:cubicBezTo>
                    <a:pt x="18944" y="154"/>
                    <a:pt x="17667" y="381"/>
                    <a:pt x="16264" y="700"/>
                  </a:cubicBezTo>
                  <a:cubicBezTo>
                    <a:pt x="14853" y="1011"/>
                    <a:pt x="13324" y="1423"/>
                    <a:pt x="11677" y="1717"/>
                  </a:cubicBezTo>
                  <a:cubicBezTo>
                    <a:pt x="10499" y="1928"/>
                    <a:pt x="9337" y="2053"/>
                    <a:pt x="8237" y="2053"/>
                  </a:cubicBezTo>
                  <a:cubicBezTo>
                    <a:pt x="7808" y="2053"/>
                    <a:pt x="7389" y="2034"/>
                    <a:pt x="6982" y="1994"/>
                  </a:cubicBezTo>
                  <a:cubicBezTo>
                    <a:pt x="6259" y="1918"/>
                    <a:pt x="5579" y="1784"/>
                    <a:pt x="4965" y="1599"/>
                  </a:cubicBezTo>
                  <a:cubicBezTo>
                    <a:pt x="4344" y="1406"/>
                    <a:pt x="3789" y="1162"/>
                    <a:pt x="3302" y="936"/>
                  </a:cubicBezTo>
                  <a:cubicBezTo>
                    <a:pt x="2311" y="474"/>
                    <a:pt x="1488" y="154"/>
                    <a:pt x="883" y="87"/>
                  </a:cubicBezTo>
                  <a:cubicBezTo>
                    <a:pt x="638" y="52"/>
                    <a:pt x="439" y="42"/>
                    <a:pt x="287" y="42"/>
                  </a:cubicBezTo>
                  <a:cubicBezTo>
                    <a:pt x="153" y="42"/>
                    <a:pt x="56" y="50"/>
                    <a:pt x="1" y="53"/>
                  </a:cubicBezTo>
                  <a:lnTo>
                    <a:pt x="1" y="5673"/>
                  </a:lnTo>
                  <a:cubicBezTo>
                    <a:pt x="43" y="5623"/>
                    <a:pt x="85" y="5573"/>
                    <a:pt x="135" y="5522"/>
                  </a:cubicBezTo>
                  <a:cubicBezTo>
                    <a:pt x="580" y="5077"/>
                    <a:pt x="1420" y="4657"/>
                    <a:pt x="2504" y="4380"/>
                  </a:cubicBezTo>
                  <a:cubicBezTo>
                    <a:pt x="3588" y="4086"/>
                    <a:pt x="4915" y="3985"/>
                    <a:pt x="6368" y="3792"/>
                  </a:cubicBezTo>
                  <a:cubicBezTo>
                    <a:pt x="7822" y="3607"/>
                    <a:pt x="9384" y="3178"/>
                    <a:pt x="11005" y="2683"/>
                  </a:cubicBezTo>
                  <a:cubicBezTo>
                    <a:pt x="12627" y="2196"/>
                    <a:pt x="14189" y="1742"/>
                    <a:pt x="15659" y="1524"/>
                  </a:cubicBezTo>
                  <a:cubicBezTo>
                    <a:pt x="16735" y="1362"/>
                    <a:pt x="17747" y="1301"/>
                    <a:pt x="18653" y="1301"/>
                  </a:cubicBezTo>
                  <a:cubicBezTo>
                    <a:pt x="18971" y="1301"/>
                    <a:pt x="19275" y="1309"/>
                    <a:pt x="19565" y="1322"/>
                  </a:cubicBezTo>
                  <a:cubicBezTo>
                    <a:pt x="20683" y="1372"/>
                    <a:pt x="21573" y="1507"/>
                    <a:pt x="22186" y="1624"/>
                  </a:cubicBezTo>
                  <a:cubicBezTo>
                    <a:pt x="22489" y="1683"/>
                    <a:pt x="22724" y="1734"/>
                    <a:pt x="22884" y="1776"/>
                  </a:cubicBezTo>
                  <a:cubicBezTo>
                    <a:pt x="23043" y="1818"/>
                    <a:pt x="23127" y="1834"/>
                    <a:pt x="23127" y="1843"/>
                  </a:cubicBezTo>
                  <a:cubicBezTo>
                    <a:pt x="23127" y="1844"/>
                    <a:pt x="23125" y="1845"/>
                    <a:pt x="23119" y="1845"/>
                  </a:cubicBezTo>
                  <a:cubicBezTo>
                    <a:pt x="23095" y="1845"/>
                    <a:pt x="23015" y="1830"/>
                    <a:pt x="22884" y="1809"/>
                  </a:cubicBezTo>
                  <a:cubicBezTo>
                    <a:pt x="22716" y="1776"/>
                    <a:pt x="22480" y="1742"/>
                    <a:pt x="22178" y="1692"/>
                  </a:cubicBezTo>
                  <a:cubicBezTo>
                    <a:pt x="21565" y="1591"/>
                    <a:pt x="20666" y="1482"/>
                    <a:pt x="19557" y="1440"/>
                  </a:cubicBezTo>
                  <a:cubicBezTo>
                    <a:pt x="19343" y="1433"/>
                    <a:pt x="19121" y="1429"/>
                    <a:pt x="18891" y="1429"/>
                  </a:cubicBezTo>
                  <a:cubicBezTo>
                    <a:pt x="17934" y="1429"/>
                    <a:pt x="16849" y="1493"/>
                    <a:pt x="15676" y="1683"/>
                  </a:cubicBezTo>
                  <a:cubicBezTo>
                    <a:pt x="14231" y="1902"/>
                    <a:pt x="12677" y="2364"/>
                    <a:pt x="11056" y="2851"/>
                  </a:cubicBezTo>
                  <a:cubicBezTo>
                    <a:pt x="9434" y="3338"/>
                    <a:pt x="7855" y="3766"/>
                    <a:pt x="6393" y="3951"/>
                  </a:cubicBezTo>
                  <a:cubicBezTo>
                    <a:pt x="4932" y="4128"/>
                    <a:pt x="3605" y="4220"/>
                    <a:pt x="2529" y="4497"/>
                  </a:cubicBezTo>
                  <a:cubicBezTo>
                    <a:pt x="1462" y="4758"/>
                    <a:pt x="631" y="5153"/>
                    <a:pt x="186" y="5573"/>
                  </a:cubicBezTo>
                  <a:cubicBezTo>
                    <a:pt x="110" y="5640"/>
                    <a:pt x="51" y="5707"/>
                    <a:pt x="1" y="5766"/>
                  </a:cubicBezTo>
                  <a:lnTo>
                    <a:pt x="1" y="8135"/>
                  </a:lnTo>
                  <a:cubicBezTo>
                    <a:pt x="26" y="8143"/>
                    <a:pt x="51" y="8160"/>
                    <a:pt x="85" y="8177"/>
                  </a:cubicBezTo>
                  <a:cubicBezTo>
                    <a:pt x="236" y="8261"/>
                    <a:pt x="446" y="8370"/>
                    <a:pt x="698" y="8504"/>
                  </a:cubicBezTo>
                  <a:cubicBezTo>
                    <a:pt x="1236" y="8765"/>
                    <a:pt x="2008" y="9160"/>
                    <a:pt x="3017" y="9538"/>
                  </a:cubicBezTo>
                  <a:cubicBezTo>
                    <a:pt x="4973" y="10294"/>
                    <a:pt x="7815" y="11042"/>
                    <a:pt x="11015" y="11042"/>
                  </a:cubicBezTo>
                  <a:cubicBezTo>
                    <a:pt x="11084" y="11042"/>
                    <a:pt x="11154" y="11042"/>
                    <a:pt x="11224" y="11041"/>
                  </a:cubicBezTo>
                  <a:cubicBezTo>
                    <a:pt x="11290" y="11042"/>
                    <a:pt x="11357" y="11042"/>
                    <a:pt x="11423" y="11042"/>
                  </a:cubicBezTo>
                  <a:cubicBezTo>
                    <a:pt x="14632" y="11042"/>
                    <a:pt x="17417" y="10063"/>
                    <a:pt x="19532" y="9865"/>
                  </a:cubicBezTo>
                  <a:cubicBezTo>
                    <a:pt x="19989" y="9815"/>
                    <a:pt x="20412" y="9794"/>
                    <a:pt x="20793" y="9794"/>
                  </a:cubicBezTo>
                  <a:cubicBezTo>
                    <a:pt x="21306" y="9794"/>
                    <a:pt x="21743" y="9832"/>
                    <a:pt x="22086" y="9890"/>
                  </a:cubicBezTo>
                  <a:cubicBezTo>
                    <a:pt x="22228" y="9916"/>
                    <a:pt x="22363" y="9941"/>
                    <a:pt x="22480" y="9958"/>
                  </a:cubicBezTo>
                  <a:cubicBezTo>
                    <a:pt x="22590" y="9991"/>
                    <a:pt x="22682" y="10008"/>
                    <a:pt x="22766" y="10033"/>
                  </a:cubicBezTo>
                  <a:cubicBezTo>
                    <a:pt x="22917" y="10075"/>
                    <a:pt x="22993" y="10100"/>
                    <a:pt x="22993" y="10109"/>
                  </a:cubicBezTo>
                  <a:cubicBezTo>
                    <a:pt x="22993" y="10109"/>
                    <a:pt x="22909" y="10100"/>
                    <a:pt x="22758" y="10067"/>
                  </a:cubicBezTo>
                  <a:cubicBezTo>
                    <a:pt x="22674" y="10050"/>
                    <a:pt x="22581" y="10033"/>
                    <a:pt x="22472" y="10008"/>
                  </a:cubicBezTo>
                  <a:cubicBezTo>
                    <a:pt x="22354" y="9991"/>
                    <a:pt x="22220" y="9974"/>
                    <a:pt x="22077" y="9958"/>
                  </a:cubicBezTo>
                  <a:cubicBezTo>
                    <a:pt x="21779" y="9916"/>
                    <a:pt x="21411" y="9888"/>
                    <a:pt x="20985" y="9888"/>
                  </a:cubicBezTo>
                  <a:cubicBezTo>
                    <a:pt x="20559" y="9888"/>
                    <a:pt x="20074" y="9916"/>
                    <a:pt x="19540" y="9983"/>
                  </a:cubicBezTo>
                  <a:cubicBezTo>
                    <a:pt x="18473" y="10109"/>
                    <a:pt x="17230" y="10403"/>
                    <a:pt x="15836" y="10697"/>
                  </a:cubicBezTo>
                  <a:cubicBezTo>
                    <a:pt x="14441" y="11008"/>
                    <a:pt x="12870" y="11209"/>
                    <a:pt x="11224" y="11218"/>
                  </a:cubicBezTo>
                  <a:cubicBezTo>
                    <a:pt x="11172" y="11218"/>
                    <a:pt x="11120" y="11218"/>
                    <a:pt x="11069" y="11218"/>
                  </a:cubicBezTo>
                  <a:cubicBezTo>
                    <a:pt x="7814" y="11218"/>
                    <a:pt x="4934" y="10441"/>
                    <a:pt x="2975" y="9647"/>
                  </a:cubicBezTo>
                  <a:cubicBezTo>
                    <a:pt x="1966" y="9260"/>
                    <a:pt x="1194" y="8840"/>
                    <a:pt x="664" y="8555"/>
                  </a:cubicBezTo>
                  <a:cubicBezTo>
                    <a:pt x="412" y="8412"/>
                    <a:pt x="219" y="8294"/>
                    <a:pt x="68" y="8202"/>
                  </a:cubicBezTo>
                  <a:cubicBezTo>
                    <a:pt x="43" y="8185"/>
                    <a:pt x="18" y="8177"/>
                    <a:pt x="1" y="8160"/>
                  </a:cubicBezTo>
                  <a:lnTo>
                    <a:pt x="1" y="10210"/>
                  </a:lnTo>
                  <a:cubicBezTo>
                    <a:pt x="160" y="10176"/>
                    <a:pt x="387" y="10134"/>
                    <a:pt x="681" y="10117"/>
                  </a:cubicBezTo>
                  <a:cubicBezTo>
                    <a:pt x="813" y="10105"/>
                    <a:pt x="958" y="10099"/>
                    <a:pt x="1115" y="10099"/>
                  </a:cubicBezTo>
                  <a:cubicBezTo>
                    <a:pt x="1723" y="10099"/>
                    <a:pt x="2506" y="10196"/>
                    <a:pt x="3395" y="10436"/>
                  </a:cubicBezTo>
                  <a:cubicBezTo>
                    <a:pt x="4520" y="10714"/>
                    <a:pt x="5805" y="11209"/>
                    <a:pt x="7284" y="11562"/>
                  </a:cubicBezTo>
                  <a:cubicBezTo>
                    <a:pt x="8762" y="11906"/>
                    <a:pt x="10417" y="12133"/>
                    <a:pt x="12173" y="12142"/>
                  </a:cubicBezTo>
                  <a:cubicBezTo>
                    <a:pt x="12289" y="12144"/>
                    <a:pt x="12404" y="12146"/>
                    <a:pt x="12519" y="12146"/>
                  </a:cubicBezTo>
                  <a:cubicBezTo>
                    <a:pt x="15746" y="12146"/>
                    <a:pt x="18570" y="11093"/>
                    <a:pt x="20792" y="11093"/>
                  </a:cubicBezTo>
                  <a:cubicBezTo>
                    <a:pt x="20894" y="11093"/>
                    <a:pt x="20995" y="11095"/>
                    <a:pt x="21094" y="11100"/>
                  </a:cubicBezTo>
                  <a:cubicBezTo>
                    <a:pt x="21909" y="11117"/>
                    <a:pt x="22606" y="11251"/>
                    <a:pt x="23152" y="11419"/>
                  </a:cubicBezTo>
                  <a:lnTo>
                    <a:pt x="23152" y="8143"/>
                  </a:lnTo>
                  <a:cubicBezTo>
                    <a:pt x="22942" y="8168"/>
                    <a:pt x="22716" y="8202"/>
                    <a:pt x="22464" y="8227"/>
                  </a:cubicBezTo>
                  <a:cubicBezTo>
                    <a:pt x="21481" y="8328"/>
                    <a:pt x="20120" y="8521"/>
                    <a:pt x="18599" y="8555"/>
                  </a:cubicBezTo>
                  <a:cubicBezTo>
                    <a:pt x="18545" y="8555"/>
                    <a:pt x="18492" y="8556"/>
                    <a:pt x="18438" y="8556"/>
                  </a:cubicBezTo>
                  <a:cubicBezTo>
                    <a:pt x="17740" y="8556"/>
                    <a:pt x="17074" y="8505"/>
                    <a:pt x="16466" y="8403"/>
                  </a:cubicBezTo>
                  <a:cubicBezTo>
                    <a:pt x="15819" y="8286"/>
                    <a:pt x="15248" y="8109"/>
                    <a:pt x="14786" y="7916"/>
                  </a:cubicBezTo>
                  <a:cubicBezTo>
                    <a:pt x="14324" y="7723"/>
                    <a:pt x="13979" y="7505"/>
                    <a:pt x="13752" y="7345"/>
                  </a:cubicBezTo>
                  <a:cubicBezTo>
                    <a:pt x="13635" y="7269"/>
                    <a:pt x="13551" y="7202"/>
                    <a:pt x="13500" y="7152"/>
                  </a:cubicBezTo>
                  <a:cubicBezTo>
                    <a:pt x="13441" y="7110"/>
                    <a:pt x="13416" y="7076"/>
                    <a:pt x="13416" y="7076"/>
                  </a:cubicBezTo>
                  <a:cubicBezTo>
                    <a:pt x="13417" y="7075"/>
                    <a:pt x="13418" y="7074"/>
                    <a:pt x="13420" y="7074"/>
                  </a:cubicBezTo>
                  <a:cubicBezTo>
                    <a:pt x="13471" y="7074"/>
                    <a:pt x="13948" y="7460"/>
                    <a:pt x="14828" y="7799"/>
                  </a:cubicBezTo>
                  <a:cubicBezTo>
                    <a:pt x="15290" y="7983"/>
                    <a:pt x="15852" y="8143"/>
                    <a:pt x="16491" y="8244"/>
                  </a:cubicBezTo>
                  <a:cubicBezTo>
                    <a:pt x="17039" y="8338"/>
                    <a:pt x="17649" y="8382"/>
                    <a:pt x="18284" y="8382"/>
                  </a:cubicBezTo>
                  <a:cubicBezTo>
                    <a:pt x="18388" y="8382"/>
                    <a:pt x="18494" y="8381"/>
                    <a:pt x="18599" y="8378"/>
                  </a:cubicBezTo>
                  <a:cubicBezTo>
                    <a:pt x="20103" y="8353"/>
                    <a:pt x="21464" y="8177"/>
                    <a:pt x="22447" y="8109"/>
                  </a:cubicBezTo>
                  <a:cubicBezTo>
                    <a:pt x="22707" y="8093"/>
                    <a:pt x="22942" y="8076"/>
                    <a:pt x="23152" y="8059"/>
                  </a:cubicBezTo>
                  <a:lnTo>
                    <a:pt x="23152" y="112"/>
                  </a:lnTo>
                  <a:cubicBezTo>
                    <a:pt x="23001" y="95"/>
                    <a:pt x="22816" y="70"/>
                    <a:pt x="22598" y="53"/>
                  </a:cubicBezTo>
                  <a:cubicBezTo>
                    <a:pt x="22279" y="22"/>
                    <a:pt x="21883" y="1"/>
                    <a:pt x="2142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8062140" y="4243745"/>
              <a:ext cx="956913" cy="92283"/>
            </a:xfrm>
            <a:custGeom>
              <a:avLst/>
              <a:gdLst/>
              <a:ahLst/>
              <a:cxnLst/>
              <a:rect l="l" t="t" r="r" b="b"/>
              <a:pathLst>
                <a:path w="23153" h="2153" extrusionOk="0">
                  <a:moveTo>
                    <a:pt x="21137" y="1"/>
                  </a:moveTo>
                  <a:cubicBezTo>
                    <a:pt x="20794" y="1"/>
                    <a:pt x="20420" y="13"/>
                    <a:pt x="20019" y="44"/>
                  </a:cubicBezTo>
                  <a:cubicBezTo>
                    <a:pt x="18927" y="120"/>
                    <a:pt x="17633" y="330"/>
                    <a:pt x="16230" y="641"/>
                  </a:cubicBezTo>
                  <a:cubicBezTo>
                    <a:pt x="14811" y="952"/>
                    <a:pt x="13282" y="1355"/>
                    <a:pt x="11644" y="1649"/>
                  </a:cubicBezTo>
                  <a:cubicBezTo>
                    <a:pt x="10456" y="1863"/>
                    <a:pt x="9290" y="1988"/>
                    <a:pt x="8193" y="1988"/>
                  </a:cubicBezTo>
                  <a:cubicBezTo>
                    <a:pt x="7784" y="1988"/>
                    <a:pt x="7385" y="1971"/>
                    <a:pt x="6998" y="1934"/>
                  </a:cubicBezTo>
                  <a:cubicBezTo>
                    <a:pt x="6284" y="1867"/>
                    <a:pt x="5612" y="1741"/>
                    <a:pt x="5007" y="1565"/>
                  </a:cubicBezTo>
                  <a:cubicBezTo>
                    <a:pt x="4394" y="1380"/>
                    <a:pt x="3848" y="1145"/>
                    <a:pt x="3344" y="926"/>
                  </a:cubicBezTo>
                  <a:cubicBezTo>
                    <a:pt x="2353" y="481"/>
                    <a:pt x="1504" y="170"/>
                    <a:pt x="891" y="120"/>
                  </a:cubicBezTo>
                  <a:cubicBezTo>
                    <a:pt x="730" y="103"/>
                    <a:pt x="589" y="96"/>
                    <a:pt x="468" y="96"/>
                  </a:cubicBezTo>
                  <a:cubicBezTo>
                    <a:pt x="236" y="96"/>
                    <a:pt x="78" y="120"/>
                    <a:pt x="1" y="137"/>
                  </a:cubicBezTo>
                  <a:lnTo>
                    <a:pt x="1" y="153"/>
                  </a:lnTo>
                  <a:cubicBezTo>
                    <a:pt x="56" y="150"/>
                    <a:pt x="154" y="142"/>
                    <a:pt x="290" y="142"/>
                  </a:cubicBezTo>
                  <a:cubicBezTo>
                    <a:pt x="443" y="142"/>
                    <a:pt x="643" y="152"/>
                    <a:pt x="883" y="187"/>
                  </a:cubicBezTo>
                  <a:cubicBezTo>
                    <a:pt x="1488" y="254"/>
                    <a:pt x="2311" y="574"/>
                    <a:pt x="3302" y="1036"/>
                  </a:cubicBezTo>
                  <a:cubicBezTo>
                    <a:pt x="3798" y="1262"/>
                    <a:pt x="4344" y="1506"/>
                    <a:pt x="4965" y="1699"/>
                  </a:cubicBezTo>
                  <a:cubicBezTo>
                    <a:pt x="5587" y="1884"/>
                    <a:pt x="6259" y="2018"/>
                    <a:pt x="6982" y="2094"/>
                  </a:cubicBezTo>
                  <a:cubicBezTo>
                    <a:pt x="7389" y="2134"/>
                    <a:pt x="7808" y="2153"/>
                    <a:pt x="8237" y="2153"/>
                  </a:cubicBezTo>
                  <a:cubicBezTo>
                    <a:pt x="9337" y="2153"/>
                    <a:pt x="10499" y="2028"/>
                    <a:pt x="11677" y="1817"/>
                  </a:cubicBezTo>
                  <a:cubicBezTo>
                    <a:pt x="13324" y="1523"/>
                    <a:pt x="14853" y="1111"/>
                    <a:pt x="16264" y="800"/>
                  </a:cubicBezTo>
                  <a:cubicBezTo>
                    <a:pt x="17667" y="481"/>
                    <a:pt x="18944" y="254"/>
                    <a:pt x="20027" y="162"/>
                  </a:cubicBezTo>
                  <a:cubicBezTo>
                    <a:pt x="20540" y="118"/>
                    <a:pt x="21007" y="101"/>
                    <a:pt x="21421" y="101"/>
                  </a:cubicBezTo>
                  <a:cubicBezTo>
                    <a:pt x="21883" y="101"/>
                    <a:pt x="22279" y="122"/>
                    <a:pt x="22598" y="153"/>
                  </a:cubicBezTo>
                  <a:cubicBezTo>
                    <a:pt x="22825" y="170"/>
                    <a:pt x="23001" y="187"/>
                    <a:pt x="23152" y="212"/>
                  </a:cubicBezTo>
                  <a:lnTo>
                    <a:pt x="23152" y="162"/>
                  </a:lnTo>
                  <a:cubicBezTo>
                    <a:pt x="23010" y="137"/>
                    <a:pt x="22825" y="111"/>
                    <a:pt x="22606" y="86"/>
                  </a:cubicBezTo>
                  <a:cubicBezTo>
                    <a:pt x="22224" y="38"/>
                    <a:pt x="21727" y="1"/>
                    <a:pt x="211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062140" y="3830465"/>
              <a:ext cx="514228" cy="129316"/>
            </a:xfrm>
            <a:custGeom>
              <a:avLst/>
              <a:gdLst/>
              <a:ahLst/>
              <a:cxnLst/>
              <a:rect l="l" t="t" r="r" b="b"/>
              <a:pathLst>
                <a:path w="12442" h="3017" extrusionOk="0">
                  <a:moveTo>
                    <a:pt x="12375" y="1"/>
                  </a:moveTo>
                  <a:cubicBezTo>
                    <a:pt x="12307" y="51"/>
                    <a:pt x="12223" y="110"/>
                    <a:pt x="12114" y="185"/>
                  </a:cubicBezTo>
                  <a:cubicBezTo>
                    <a:pt x="11980" y="286"/>
                    <a:pt x="11803" y="404"/>
                    <a:pt x="11593" y="530"/>
                  </a:cubicBezTo>
                  <a:cubicBezTo>
                    <a:pt x="11392" y="656"/>
                    <a:pt x="11165" y="815"/>
                    <a:pt x="10888" y="950"/>
                  </a:cubicBezTo>
                  <a:cubicBezTo>
                    <a:pt x="10619" y="1101"/>
                    <a:pt x="10333" y="1261"/>
                    <a:pt x="9997" y="1412"/>
                  </a:cubicBezTo>
                  <a:cubicBezTo>
                    <a:pt x="9678" y="1580"/>
                    <a:pt x="9325" y="1714"/>
                    <a:pt x="8947" y="1874"/>
                  </a:cubicBezTo>
                  <a:cubicBezTo>
                    <a:pt x="8191" y="2151"/>
                    <a:pt x="7343" y="2412"/>
                    <a:pt x="6427" y="2596"/>
                  </a:cubicBezTo>
                  <a:cubicBezTo>
                    <a:pt x="5511" y="2764"/>
                    <a:pt x="4621" y="2840"/>
                    <a:pt x="3815" y="2865"/>
                  </a:cubicBezTo>
                  <a:cubicBezTo>
                    <a:pt x="3411" y="2857"/>
                    <a:pt x="3025" y="2865"/>
                    <a:pt x="2664" y="2832"/>
                  </a:cubicBezTo>
                  <a:cubicBezTo>
                    <a:pt x="2302" y="2815"/>
                    <a:pt x="1975" y="2773"/>
                    <a:pt x="1672" y="2731"/>
                  </a:cubicBezTo>
                  <a:cubicBezTo>
                    <a:pt x="1370" y="2706"/>
                    <a:pt x="1093" y="2638"/>
                    <a:pt x="858" y="2605"/>
                  </a:cubicBezTo>
                  <a:cubicBezTo>
                    <a:pt x="614" y="2563"/>
                    <a:pt x="412" y="2512"/>
                    <a:pt x="244" y="2470"/>
                  </a:cubicBezTo>
                  <a:cubicBezTo>
                    <a:pt x="152" y="2454"/>
                    <a:pt x="68" y="2437"/>
                    <a:pt x="1" y="2420"/>
                  </a:cubicBezTo>
                  <a:lnTo>
                    <a:pt x="1" y="2470"/>
                  </a:lnTo>
                  <a:cubicBezTo>
                    <a:pt x="68" y="2487"/>
                    <a:pt x="144" y="2512"/>
                    <a:pt x="228" y="2538"/>
                  </a:cubicBezTo>
                  <a:cubicBezTo>
                    <a:pt x="396" y="2588"/>
                    <a:pt x="597" y="2647"/>
                    <a:pt x="832" y="2697"/>
                  </a:cubicBezTo>
                  <a:cubicBezTo>
                    <a:pt x="1076" y="2748"/>
                    <a:pt x="1345" y="2815"/>
                    <a:pt x="1656" y="2848"/>
                  </a:cubicBezTo>
                  <a:cubicBezTo>
                    <a:pt x="1958" y="2899"/>
                    <a:pt x="2294" y="2949"/>
                    <a:pt x="2655" y="2966"/>
                  </a:cubicBezTo>
                  <a:cubicBezTo>
                    <a:pt x="3017" y="3008"/>
                    <a:pt x="3403" y="3008"/>
                    <a:pt x="3815" y="3016"/>
                  </a:cubicBezTo>
                  <a:cubicBezTo>
                    <a:pt x="4629" y="3008"/>
                    <a:pt x="5528" y="2932"/>
                    <a:pt x="6461" y="2764"/>
                  </a:cubicBezTo>
                  <a:cubicBezTo>
                    <a:pt x="7385" y="2580"/>
                    <a:pt x="8242" y="2311"/>
                    <a:pt x="9006" y="2017"/>
                  </a:cubicBezTo>
                  <a:cubicBezTo>
                    <a:pt x="9384" y="1857"/>
                    <a:pt x="9745" y="1714"/>
                    <a:pt x="10064" y="1538"/>
                  </a:cubicBezTo>
                  <a:cubicBezTo>
                    <a:pt x="10392" y="1387"/>
                    <a:pt x="10686" y="1219"/>
                    <a:pt x="10947" y="1059"/>
                  </a:cubicBezTo>
                  <a:cubicBezTo>
                    <a:pt x="11224" y="908"/>
                    <a:pt x="11451" y="740"/>
                    <a:pt x="11652" y="605"/>
                  </a:cubicBezTo>
                  <a:cubicBezTo>
                    <a:pt x="11854" y="471"/>
                    <a:pt x="12022" y="345"/>
                    <a:pt x="12156" y="236"/>
                  </a:cubicBezTo>
                  <a:cubicBezTo>
                    <a:pt x="12282" y="135"/>
                    <a:pt x="12375" y="59"/>
                    <a:pt x="1244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8062843" y="3871099"/>
              <a:ext cx="956211" cy="171193"/>
            </a:xfrm>
            <a:custGeom>
              <a:avLst/>
              <a:gdLst/>
              <a:ahLst/>
              <a:cxnLst/>
              <a:rect l="l" t="t" r="r" b="b"/>
              <a:pathLst>
                <a:path w="23136" h="3994" extrusionOk="0">
                  <a:moveTo>
                    <a:pt x="18426" y="0"/>
                  </a:moveTo>
                  <a:cubicBezTo>
                    <a:pt x="18188" y="0"/>
                    <a:pt x="17946" y="9"/>
                    <a:pt x="17700" y="27"/>
                  </a:cubicBezTo>
                  <a:cubicBezTo>
                    <a:pt x="16902" y="94"/>
                    <a:pt x="16071" y="271"/>
                    <a:pt x="15256" y="590"/>
                  </a:cubicBezTo>
                  <a:cubicBezTo>
                    <a:pt x="14433" y="901"/>
                    <a:pt x="13651" y="1354"/>
                    <a:pt x="12853" y="1808"/>
                  </a:cubicBezTo>
                  <a:cubicBezTo>
                    <a:pt x="12064" y="2262"/>
                    <a:pt x="11282" y="2707"/>
                    <a:pt x="10476" y="3001"/>
                  </a:cubicBezTo>
                  <a:cubicBezTo>
                    <a:pt x="9669" y="3286"/>
                    <a:pt x="8846" y="3429"/>
                    <a:pt x="8057" y="3480"/>
                  </a:cubicBezTo>
                  <a:cubicBezTo>
                    <a:pt x="7648" y="3506"/>
                    <a:pt x="7249" y="3515"/>
                    <a:pt x="6862" y="3515"/>
                  </a:cubicBezTo>
                  <a:cubicBezTo>
                    <a:pt x="5752" y="3515"/>
                    <a:pt x="4736" y="3435"/>
                    <a:pt x="3840" y="3429"/>
                  </a:cubicBezTo>
                  <a:cubicBezTo>
                    <a:pt x="3757" y="3428"/>
                    <a:pt x="3676" y="3428"/>
                    <a:pt x="3595" y="3428"/>
                  </a:cubicBezTo>
                  <a:cubicBezTo>
                    <a:pt x="2498" y="3428"/>
                    <a:pt x="1611" y="3532"/>
                    <a:pt x="1000" y="3673"/>
                  </a:cubicBezTo>
                  <a:cubicBezTo>
                    <a:pt x="832" y="3715"/>
                    <a:pt x="689" y="3748"/>
                    <a:pt x="563" y="3790"/>
                  </a:cubicBezTo>
                  <a:cubicBezTo>
                    <a:pt x="446" y="3824"/>
                    <a:pt x="345" y="3866"/>
                    <a:pt x="253" y="3891"/>
                  </a:cubicBezTo>
                  <a:cubicBezTo>
                    <a:pt x="85" y="3950"/>
                    <a:pt x="1" y="3984"/>
                    <a:pt x="1" y="3992"/>
                  </a:cubicBezTo>
                  <a:cubicBezTo>
                    <a:pt x="1" y="3993"/>
                    <a:pt x="2" y="3994"/>
                    <a:pt x="5" y="3994"/>
                  </a:cubicBezTo>
                  <a:cubicBezTo>
                    <a:pt x="25" y="3994"/>
                    <a:pt x="114" y="3969"/>
                    <a:pt x="261" y="3925"/>
                  </a:cubicBezTo>
                  <a:cubicBezTo>
                    <a:pt x="353" y="3900"/>
                    <a:pt x="454" y="3874"/>
                    <a:pt x="580" y="3832"/>
                  </a:cubicBezTo>
                  <a:cubicBezTo>
                    <a:pt x="698" y="3807"/>
                    <a:pt x="849" y="3782"/>
                    <a:pt x="1009" y="3740"/>
                  </a:cubicBezTo>
                  <a:cubicBezTo>
                    <a:pt x="1562" y="3628"/>
                    <a:pt x="2326" y="3545"/>
                    <a:pt x="3262" y="3545"/>
                  </a:cubicBezTo>
                  <a:cubicBezTo>
                    <a:pt x="3448" y="3545"/>
                    <a:pt x="3641" y="3548"/>
                    <a:pt x="3840" y="3555"/>
                  </a:cubicBezTo>
                  <a:cubicBezTo>
                    <a:pt x="4774" y="3568"/>
                    <a:pt x="5846" y="3668"/>
                    <a:pt x="7032" y="3668"/>
                  </a:cubicBezTo>
                  <a:cubicBezTo>
                    <a:pt x="7370" y="3668"/>
                    <a:pt x="7717" y="3660"/>
                    <a:pt x="8073" y="3639"/>
                  </a:cubicBezTo>
                  <a:cubicBezTo>
                    <a:pt x="8871" y="3589"/>
                    <a:pt x="9703" y="3446"/>
                    <a:pt x="10535" y="3160"/>
                  </a:cubicBezTo>
                  <a:cubicBezTo>
                    <a:pt x="11358" y="2858"/>
                    <a:pt x="12148" y="2413"/>
                    <a:pt x="12946" y="1959"/>
                  </a:cubicBezTo>
                  <a:cubicBezTo>
                    <a:pt x="13735" y="1497"/>
                    <a:pt x="14517" y="1052"/>
                    <a:pt x="15315" y="749"/>
                  </a:cubicBezTo>
                  <a:cubicBezTo>
                    <a:pt x="16113" y="439"/>
                    <a:pt x="16927" y="254"/>
                    <a:pt x="17717" y="187"/>
                  </a:cubicBezTo>
                  <a:cubicBezTo>
                    <a:pt x="17982" y="165"/>
                    <a:pt x="18243" y="155"/>
                    <a:pt x="18500" y="155"/>
                  </a:cubicBezTo>
                  <a:cubicBezTo>
                    <a:pt x="19763" y="155"/>
                    <a:pt x="20913" y="399"/>
                    <a:pt x="21842" y="741"/>
                  </a:cubicBezTo>
                  <a:cubicBezTo>
                    <a:pt x="22329" y="926"/>
                    <a:pt x="22757" y="1128"/>
                    <a:pt x="23135" y="1338"/>
                  </a:cubicBezTo>
                  <a:lnTo>
                    <a:pt x="23135" y="1220"/>
                  </a:lnTo>
                  <a:cubicBezTo>
                    <a:pt x="22774" y="1018"/>
                    <a:pt x="22354" y="817"/>
                    <a:pt x="21884" y="632"/>
                  </a:cubicBezTo>
                  <a:cubicBezTo>
                    <a:pt x="20930" y="262"/>
                    <a:pt x="19742" y="0"/>
                    <a:pt x="1842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8506562" y="3972897"/>
              <a:ext cx="512492" cy="230429"/>
            </a:xfrm>
            <a:custGeom>
              <a:avLst/>
              <a:gdLst/>
              <a:ahLst/>
              <a:cxnLst/>
              <a:rect l="l" t="t" r="r" b="b"/>
              <a:pathLst>
                <a:path w="12400" h="5376" extrusionOk="0">
                  <a:moveTo>
                    <a:pt x="7683" y="0"/>
                  </a:moveTo>
                  <a:cubicBezTo>
                    <a:pt x="6603" y="0"/>
                    <a:pt x="5476" y="420"/>
                    <a:pt x="4402" y="953"/>
                  </a:cubicBezTo>
                  <a:cubicBezTo>
                    <a:pt x="3251" y="1499"/>
                    <a:pt x="2193" y="2121"/>
                    <a:pt x="1277" y="2734"/>
                  </a:cubicBezTo>
                  <a:cubicBezTo>
                    <a:pt x="832" y="3045"/>
                    <a:pt x="336" y="3314"/>
                    <a:pt x="118" y="3810"/>
                  </a:cubicBezTo>
                  <a:cubicBezTo>
                    <a:pt x="0" y="4053"/>
                    <a:pt x="59" y="4356"/>
                    <a:pt x="227" y="4540"/>
                  </a:cubicBezTo>
                  <a:cubicBezTo>
                    <a:pt x="387" y="4725"/>
                    <a:pt x="597" y="4826"/>
                    <a:pt x="790" y="4918"/>
                  </a:cubicBezTo>
                  <a:cubicBezTo>
                    <a:pt x="1554" y="5271"/>
                    <a:pt x="2252" y="5364"/>
                    <a:pt x="2714" y="5372"/>
                  </a:cubicBezTo>
                  <a:cubicBezTo>
                    <a:pt x="2783" y="5374"/>
                    <a:pt x="2847" y="5376"/>
                    <a:pt x="2907" y="5376"/>
                  </a:cubicBezTo>
                  <a:cubicBezTo>
                    <a:pt x="3051" y="5376"/>
                    <a:pt x="3168" y="5370"/>
                    <a:pt x="3251" y="5364"/>
                  </a:cubicBezTo>
                  <a:cubicBezTo>
                    <a:pt x="3377" y="5347"/>
                    <a:pt x="3436" y="5338"/>
                    <a:pt x="3436" y="5330"/>
                  </a:cubicBezTo>
                  <a:cubicBezTo>
                    <a:pt x="3436" y="5324"/>
                    <a:pt x="3407" y="5324"/>
                    <a:pt x="3351" y="5324"/>
                  </a:cubicBezTo>
                  <a:cubicBezTo>
                    <a:pt x="3324" y="5324"/>
                    <a:pt x="3289" y="5324"/>
                    <a:pt x="3248" y="5324"/>
                  </a:cubicBezTo>
                  <a:cubicBezTo>
                    <a:pt x="3125" y="5324"/>
                    <a:pt x="2945" y="5322"/>
                    <a:pt x="2714" y="5305"/>
                  </a:cubicBezTo>
                  <a:cubicBezTo>
                    <a:pt x="2260" y="5271"/>
                    <a:pt x="1580" y="5170"/>
                    <a:pt x="840" y="4809"/>
                  </a:cubicBezTo>
                  <a:cubicBezTo>
                    <a:pt x="656" y="4717"/>
                    <a:pt x="462" y="4616"/>
                    <a:pt x="328" y="4456"/>
                  </a:cubicBezTo>
                  <a:cubicBezTo>
                    <a:pt x="185" y="4297"/>
                    <a:pt x="152" y="4070"/>
                    <a:pt x="244" y="3860"/>
                  </a:cubicBezTo>
                  <a:cubicBezTo>
                    <a:pt x="429" y="3432"/>
                    <a:pt x="916" y="3163"/>
                    <a:pt x="1361" y="2860"/>
                  </a:cubicBezTo>
                  <a:cubicBezTo>
                    <a:pt x="2285" y="2255"/>
                    <a:pt x="3327" y="1651"/>
                    <a:pt x="4469" y="1105"/>
                  </a:cubicBezTo>
                  <a:cubicBezTo>
                    <a:pt x="5562" y="571"/>
                    <a:pt x="6677" y="154"/>
                    <a:pt x="7734" y="154"/>
                  </a:cubicBezTo>
                  <a:cubicBezTo>
                    <a:pt x="7774" y="154"/>
                    <a:pt x="7815" y="154"/>
                    <a:pt x="7855" y="155"/>
                  </a:cubicBezTo>
                  <a:cubicBezTo>
                    <a:pt x="8947" y="181"/>
                    <a:pt x="9862" y="634"/>
                    <a:pt x="10568" y="1063"/>
                  </a:cubicBezTo>
                  <a:cubicBezTo>
                    <a:pt x="11274" y="1491"/>
                    <a:pt x="11795" y="1928"/>
                    <a:pt x="12156" y="2213"/>
                  </a:cubicBezTo>
                  <a:cubicBezTo>
                    <a:pt x="12248" y="2281"/>
                    <a:pt x="12324" y="2348"/>
                    <a:pt x="12399" y="2407"/>
                  </a:cubicBezTo>
                  <a:lnTo>
                    <a:pt x="12399" y="2339"/>
                  </a:lnTo>
                  <a:cubicBezTo>
                    <a:pt x="12341" y="2281"/>
                    <a:pt x="12273" y="2230"/>
                    <a:pt x="12198" y="2163"/>
                  </a:cubicBezTo>
                  <a:cubicBezTo>
                    <a:pt x="11845" y="1861"/>
                    <a:pt x="11341" y="1415"/>
                    <a:pt x="10627" y="962"/>
                  </a:cubicBezTo>
                  <a:cubicBezTo>
                    <a:pt x="9930" y="517"/>
                    <a:pt x="8997" y="38"/>
                    <a:pt x="7863" y="4"/>
                  </a:cubicBezTo>
                  <a:cubicBezTo>
                    <a:pt x="7803" y="2"/>
                    <a:pt x="7743" y="0"/>
                    <a:pt x="768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8685025" y="4081082"/>
              <a:ext cx="323614" cy="104970"/>
            </a:xfrm>
            <a:custGeom>
              <a:avLst/>
              <a:gdLst/>
              <a:ahLst/>
              <a:cxnLst/>
              <a:rect l="l" t="t" r="r" b="b"/>
              <a:pathLst>
                <a:path w="7830" h="2449" extrusionOk="0">
                  <a:moveTo>
                    <a:pt x="2906" y="1"/>
                  </a:moveTo>
                  <a:cubicBezTo>
                    <a:pt x="2155" y="1"/>
                    <a:pt x="1350" y="110"/>
                    <a:pt x="555" y="353"/>
                  </a:cubicBezTo>
                  <a:cubicBezTo>
                    <a:pt x="420" y="395"/>
                    <a:pt x="294" y="454"/>
                    <a:pt x="185" y="555"/>
                  </a:cubicBezTo>
                  <a:cubicBezTo>
                    <a:pt x="126" y="597"/>
                    <a:pt x="76" y="656"/>
                    <a:pt x="42" y="731"/>
                  </a:cubicBezTo>
                  <a:cubicBezTo>
                    <a:pt x="9" y="807"/>
                    <a:pt x="0" y="908"/>
                    <a:pt x="34" y="983"/>
                  </a:cubicBezTo>
                  <a:cubicBezTo>
                    <a:pt x="93" y="1151"/>
                    <a:pt x="261" y="1218"/>
                    <a:pt x="387" y="1252"/>
                  </a:cubicBezTo>
                  <a:cubicBezTo>
                    <a:pt x="521" y="1286"/>
                    <a:pt x="639" y="1302"/>
                    <a:pt x="756" y="1328"/>
                  </a:cubicBezTo>
                  <a:cubicBezTo>
                    <a:pt x="1243" y="1428"/>
                    <a:pt x="1714" y="1521"/>
                    <a:pt x="2167" y="1605"/>
                  </a:cubicBezTo>
                  <a:cubicBezTo>
                    <a:pt x="3050" y="1781"/>
                    <a:pt x="3856" y="1932"/>
                    <a:pt x="4545" y="2067"/>
                  </a:cubicBezTo>
                  <a:cubicBezTo>
                    <a:pt x="5200" y="2184"/>
                    <a:pt x="5746" y="2285"/>
                    <a:pt x="6149" y="2361"/>
                  </a:cubicBezTo>
                  <a:cubicBezTo>
                    <a:pt x="6326" y="2386"/>
                    <a:pt x="6469" y="2411"/>
                    <a:pt x="6595" y="2436"/>
                  </a:cubicBezTo>
                  <a:cubicBezTo>
                    <a:pt x="6666" y="2442"/>
                    <a:pt x="6712" y="2448"/>
                    <a:pt x="6733" y="2448"/>
                  </a:cubicBezTo>
                  <a:cubicBezTo>
                    <a:pt x="6741" y="2448"/>
                    <a:pt x="6746" y="2447"/>
                    <a:pt x="6746" y="2445"/>
                  </a:cubicBezTo>
                  <a:cubicBezTo>
                    <a:pt x="6746" y="2436"/>
                    <a:pt x="6695" y="2428"/>
                    <a:pt x="6595" y="2403"/>
                  </a:cubicBezTo>
                  <a:cubicBezTo>
                    <a:pt x="6477" y="2369"/>
                    <a:pt x="6334" y="2336"/>
                    <a:pt x="6166" y="2294"/>
                  </a:cubicBezTo>
                  <a:cubicBezTo>
                    <a:pt x="5763" y="2210"/>
                    <a:pt x="5225" y="2092"/>
                    <a:pt x="4570" y="1949"/>
                  </a:cubicBezTo>
                  <a:cubicBezTo>
                    <a:pt x="3881" y="1806"/>
                    <a:pt x="3083" y="1638"/>
                    <a:pt x="2193" y="1454"/>
                  </a:cubicBezTo>
                  <a:cubicBezTo>
                    <a:pt x="1747" y="1361"/>
                    <a:pt x="1277" y="1269"/>
                    <a:pt x="790" y="1168"/>
                  </a:cubicBezTo>
                  <a:cubicBezTo>
                    <a:pt x="563" y="1109"/>
                    <a:pt x="252" y="1101"/>
                    <a:pt x="193" y="924"/>
                  </a:cubicBezTo>
                  <a:cubicBezTo>
                    <a:pt x="160" y="849"/>
                    <a:pt x="210" y="756"/>
                    <a:pt x="294" y="681"/>
                  </a:cubicBezTo>
                  <a:cubicBezTo>
                    <a:pt x="378" y="605"/>
                    <a:pt x="487" y="546"/>
                    <a:pt x="605" y="513"/>
                  </a:cubicBezTo>
                  <a:cubicBezTo>
                    <a:pt x="1401" y="272"/>
                    <a:pt x="2202" y="164"/>
                    <a:pt x="2949" y="164"/>
                  </a:cubicBezTo>
                  <a:cubicBezTo>
                    <a:pt x="3140" y="164"/>
                    <a:pt x="3328" y="171"/>
                    <a:pt x="3512" y="185"/>
                  </a:cubicBezTo>
                  <a:cubicBezTo>
                    <a:pt x="4410" y="244"/>
                    <a:pt x="5208" y="437"/>
                    <a:pt x="5855" y="681"/>
                  </a:cubicBezTo>
                  <a:cubicBezTo>
                    <a:pt x="7104" y="1138"/>
                    <a:pt x="7766" y="1690"/>
                    <a:pt x="7826" y="1690"/>
                  </a:cubicBezTo>
                  <a:cubicBezTo>
                    <a:pt x="7827" y="1690"/>
                    <a:pt x="7829" y="1690"/>
                    <a:pt x="7829" y="1689"/>
                  </a:cubicBezTo>
                  <a:cubicBezTo>
                    <a:pt x="7829" y="1680"/>
                    <a:pt x="7796" y="1647"/>
                    <a:pt x="7712" y="1580"/>
                  </a:cubicBezTo>
                  <a:cubicBezTo>
                    <a:pt x="7628" y="1521"/>
                    <a:pt x="7519" y="1420"/>
                    <a:pt x="7351" y="1319"/>
                  </a:cubicBezTo>
                  <a:cubicBezTo>
                    <a:pt x="7031" y="1101"/>
                    <a:pt x="6544" y="824"/>
                    <a:pt x="5897" y="563"/>
                  </a:cubicBezTo>
                  <a:cubicBezTo>
                    <a:pt x="5250" y="311"/>
                    <a:pt x="4444" y="93"/>
                    <a:pt x="3520" y="25"/>
                  </a:cubicBezTo>
                  <a:cubicBezTo>
                    <a:pt x="3320" y="9"/>
                    <a:pt x="3115" y="1"/>
                    <a:pt x="29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062140" y="4136503"/>
              <a:ext cx="303486" cy="32961"/>
            </a:xfrm>
            <a:custGeom>
              <a:avLst/>
              <a:gdLst/>
              <a:ahLst/>
              <a:cxnLst/>
              <a:rect l="l" t="t" r="r" b="b"/>
              <a:pathLst>
                <a:path w="7343" h="769" extrusionOk="0">
                  <a:moveTo>
                    <a:pt x="3399" y="1"/>
                  </a:moveTo>
                  <a:cubicBezTo>
                    <a:pt x="2334" y="1"/>
                    <a:pt x="1385" y="148"/>
                    <a:pt x="715" y="320"/>
                  </a:cubicBezTo>
                  <a:cubicBezTo>
                    <a:pt x="421" y="387"/>
                    <a:pt x="186" y="455"/>
                    <a:pt x="1" y="522"/>
                  </a:cubicBezTo>
                  <a:lnTo>
                    <a:pt x="1" y="597"/>
                  </a:lnTo>
                  <a:cubicBezTo>
                    <a:pt x="186" y="555"/>
                    <a:pt x="438" y="497"/>
                    <a:pt x="740" y="438"/>
                  </a:cubicBezTo>
                  <a:cubicBezTo>
                    <a:pt x="1389" y="303"/>
                    <a:pt x="2293" y="176"/>
                    <a:pt x="3302" y="176"/>
                  </a:cubicBezTo>
                  <a:cubicBezTo>
                    <a:pt x="3364" y="176"/>
                    <a:pt x="3425" y="176"/>
                    <a:pt x="3487" y="177"/>
                  </a:cubicBezTo>
                  <a:cubicBezTo>
                    <a:pt x="4562" y="186"/>
                    <a:pt x="5528" y="337"/>
                    <a:pt x="6225" y="497"/>
                  </a:cubicBezTo>
                  <a:cubicBezTo>
                    <a:pt x="6858" y="643"/>
                    <a:pt x="7264" y="768"/>
                    <a:pt x="7333" y="768"/>
                  </a:cubicBezTo>
                  <a:cubicBezTo>
                    <a:pt x="7339" y="768"/>
                    <a:pt x="7342" y="767"/>
                    <a:pt x="7343" y="765"/>
                  </a:cubicBezTo>
                  <a:cubicBezTo>
                    <a:pt x="7343" y="757"/>
                    <a:pt x="7242" y="715"/>
                    <a:pt x="7057" y="639"/>
                  </a:cubicBezTo>
                  <a:cubicBezTo>
                    <a:pt x="6872" y="564"/>
                    <a:pt x="6595" y="471"/>
                    <a:pt x="6251" y="379"/>
                  </a:cubicBezTo>
                  <a:cubicBezTo>
                    <a:pt x="5562" y="194"/>
                    <a:pt x="4579" y="18"/>
                    <a:pt x="3487" y="1"/>
                  </a:cubicBezTo>
                  <a:cubicBezTo>
                    <a:pt x="3458" y="1"/>
                    <a:pt x="3428" y="1"/>
                    <a:pt x="339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062140" y="4303453"/>
              <a:ext cx="955880" cy="191724"/>
            </a:xfrm>
            <a:custGeom>
              <a:avLst/>
              <a:gdLst/>
              <a:ahLst/>
              <a:cxnLst/>
              <a:rect l="l" t="t" r="r" b="b"/>
              <a:pathLst>
                <a:path w="23128" h="4473" extrusionOk="0">
                  <a:moveTo>
                    <a:pt x="18667" y="0"/>
                  </a:moveTo>
                  <a:cubicBezTo>
                    <a:pt x="17762" y="0"/>
                    <a:pt x="16745" y="62"/>
                    <a:pt x="15659" y="231"/>
                  </a:cubicBezTo>
                  <a:cubicBezTo>
                    <a:pt x="14198" y="449"/>
                    <a:pt x="12635" y="903"/>
                    <a:pt x="11005" y="1390"/>
                  </a:cubicBezTo>
                  <a:cubicBezTo>
                    <a:pt x="9384" y="1877"/>
                    <a:pt x="7830" y="2314"/>
                    <a:pt x="6377" y="2499"/>
                  </a:cubicBezTo>
                  <a:cubicBezTo>
                    <a:pt x="4923" y="2692"/>
                    <a:pt x="3588" y="2793"/>
                    <a:pt x="2504" y="3087"/>
                  </a:cubicBezTo>
                  <a:cubicBezTo>
                    <a:pt x="1429" y="3364"/>
                    <a:pt x="589" y="3776"/>
                    <a:pt x="144" y="4229"/>
                  </a:cubicBezTo>
                  <a:cubicBezTo>
                    <a:pt x="85" y="4280"/>
                    <a:pt x="43" y="4330"/>
                    <a:pt x="1" y="4380"/>
                  </a:cubicBezTo>
                  <a:lnTo>
                    <a:pt x="1" y="4473"/>
                  </a:lnTo>
                  <a:cubicBezTo>
                    <a:pt x="51" y="4414"/>
                    <a:pt x="110" y="4347"/>
                    <a:pt x="186" y="4280"/>
                  </a:cubicBezTo>
                  <a:cubicBezTo>
                    <a:pt x="631" y="3860"/>
                    <a:pt x="1462" y="3465"/>
                    <a:pt x="2538" y="3204"/>
                  </a:cubicBezTo>
                  <a:cubicBezTo>
                    <a:pt x="3605" y="2927"/>
                    <a:pt x="4932" y="2835"/>
                    <a:pt x="6393" y="2658"/>
                  </a:cubicBezTo>
                  <a:cubicBezTo>
                    <a:pt x="7864" y="2473"/>
                    <a:pt x="9434" y="2045"/>
                    <a:pt x="11056" y="1558"/>
                  </a:cubicBezTo>
                  <a:cubicBezTo>
                    <a:pt x="12677" y="1071"/>
                    <a:pt x="14231" y="609"/>
                    <a:pt x="15684" y="390"/>
                  </a:cubicBezTo>
                  <a:cubicBezTo>
                    <a:pt x="16850" y="200"/>
                    <a:pt x="17939" y="136"/>
                    <a:pt x="18899" y="136"/>
                  </a:cubicBezTo>
                  <a:cubicBezTo>
                    <a:pt x="19129" y="136"/>
                    <a:pt x="19351" y="140"/>
                    <a:pt x="19565" y="147"/>
                  </a:cubicBezTo>
                  <a:cubicBezTo>
                    <a:pt x="20674" y="189"/>
                    <a:pt x="21565" y="298"/>
                    <a:pt x="22178" y="399"/>
                  </a:cubicBezTo>
                  <a:cubicBezTo>
                    <a:pt x="22480" y="449"/>
                    <a:pt x="22724" y="483"/>
                    <a:pt x="22884" y="516"/>
                  </a:cubicBezTo>
                  <a:cubicBezTo>
                    <a:pt x="23015" y="537"/>
                    <a:pt x="23095" y="552"/>
                    <a:pt x="23119" y="552"/>
                  </a:cubicBezTo>
                  <a:cubicBezTo>
                    <a:pt x="23125" y="552"/>
                    <a:pt x="23127" y="551"/>
                    <a:pt x="23127" y="550"/>
                  </a:cubicBezTo>
                  <a:cubicBezTo>
                    <a:pt x="23127" y="541"/>
                    <a:pt x="23052" y="525"/>
                    <a:pt x="22892" y="483"/>
                  </a:cubicBezTo>
                  <a:cubicBezTo>
                    <a:pt x="22732" y="441"/>
                    <a:pt x="22497" y="390"/>
                    <a:pt x="22186" y="331"/>
                  </a:cubicBezTo>
                  <a:cubicBezTo>
                    <a:pt x="21573" y="214"/>
                    <a:pt x="20683" y="79"/>
                    <a:pt x="19565" y="21"/>
                  </a:cubicBezTo>
                  <a:cubicBezTo>
                    <a:pt x="19280" y="8"/>
                    <a:pt x="18980" y="0"/>
                    <a:pt x="18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242339" y="4178809"/>
              <a:ext cx="564568" cy="82082"/>
            </a:xfrm>
            <a:custGeom>
              <a:avLst/>
              <a:gdLst/>
              <a:ahLst/>
              <a:cxnLst/>
              <a:rect l="l" t="t" r="r" b="b"/>
              <a:pathLst>
                <a:path w="13660" h="1915" extrusionOk="0">
                  <a:moveTo>
                    <a:pt x="12808" y="1"/>
                  </a:moveTo>
                  <a:cubicBezTo>
                    <a:pt x="12477" y="1"/>
                    <a:pt x="12059" y="45"/>
                    <a:pt x="11585" y="165"/>
                  </a:cubicBezTo>
                  <a:cubicBezTo>
                    <a:pt x="10300" y="442"/>
                    <a:pt x="8754" y="1433"/>
                    <a:pt x="6797" y="1660"/>
                  </a:cubicBezTo>
                  <a:cubicBezTo>
                    <a:pt x="6351" y="1722"/>
                    <a:pt x="5914" y="1749"/>
                    <a:pt x="5492" y="1749"/>
                  </a:cubicBezTo>
                  <a:cubicBezTo>
                    <a:pt x="4065" y="1749"/>
                    <a:pt x="2796" y="1439"/>
                    <a:pt x="1882" y="1089"/>
                  </a:cubicBezTo>
                  <a:cubicBezTo>
                    <a:pt x="1277" y="870"/>
                    <a:pt x="815" y="618"/>
                    <a:pt x="496" y="450"/>
                  </a:cubicBezTo>
                  <a:cubicBezTo>
                    <a:pt x="197" y="281"/>
                    <a:pt x="31" y="181"/>
                    <a:pt x="11" y="181"/>
                  </a:cubicBezTo>
                  <a:cubicBezTo>
                    <a:pt x="10" y="181"/>
                    <a:pt x="9" y="181"/>
                    <a:pt x="9" y="182"/>
                  </a:cubicBezTo>
                  <a:cubicBezTo>
                    <a:pt x="1" y="190"/>
                    <a:pt x="169" y="308"/>
                    <a:pt x="463" y="509"/>
                  </a:cubicBezTo>
                  <a:cubicBezTo>
                    <a:pt x="782" y="694"/>
                    <a:pt x="1227" y="963"/>
                    <a:pt x="1832" y="1198"/>
                  </a:cubicBezTo>
                  <a:cubicBezTo>
                    <a:pt x="2761" y="1584"/>
                    <a:pt x="4067" y="1914"/>
                    <a:pt x="5536" y="1914"/>
                  </a:cubicBezTo>
                  <a:cubicBezTo>
                    <a:pt x="5953" y="1914"/>
                    <a:pt x="6383" y="1888"/>
                    <a:pt x="6822" y="1828"/>
                  </a:cubicBezTo>
                  <a:cubicBezTo>
                    <a:pt x="7805" y="1702"/>
                    <a:pt x="8712" y="1408"/>
                    <a:pt x="9502" y="1072"/>
                  </a:cubicBezTo>
                  <a:cubicBezTo>
                    <a:pt x="10291" y="744"/>
                    <a:pt x="10988" y="442"/>
                    <a:pt x="11610" y="282"/>
                  </a:cubicBezTo>
                  <a:cubicBezTo>
                    <a:pt x="12150" y="129"/>
                    <a:pt x="12614" y="77"/>
                    <a:pt x="12957" y="77"/>
                  </a:cubicBezTo>
                  <a:cubicBezTo>
                    <a:pt x="13009" y="77"/>
                    <a:pt x="13059" y="79"/>
                    <a:pt x="13105" y="81"/>
                  </a:cubicBezTo>
                  <a:cubicBezTo>
                    <a:pt x="13407" y="88"/>
                    <a:pt x="13592" y="118"/>
                    <a:pt x="13644" y="118"/>
                  </a:cubicBezTo>
                  <a:cubicBezTo>
                    <a:pt x="13655" y="118"/>
                    <a:pt x="13660" y="117"/>
                    <a:pt x="13660" y="114"/>
                  </a:cubicBezTo>
                  <a:cubicBezTo>
                    <a:pt x="13660" y="106"/>
                    <a:pt x="13618" y="98"/>
                    <a:pt x="13525" y="72"/>
                  </a:cubicBezTo>
                  <a:cubicBezTo>
                    <a:pt x="13433" y="47"/>
                    <a:pt x="13290" y="22"/>
                    <a:pt x="13105" y="14"/>
                  </a:cubicBezTo>
                  <a:cubicBezTo>
                    <a:pt x="13016" y="5"/>
                    <a:pt x="12917" y="1"/>
                    <a:pt x="128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349260" y="4381377"/>
              <a:ext cx="657643" cy="196653"/>
            </a:xfrm>
            <a:custGeom>
              <a:avLst/>
              <a:gdLst/>
              <a:ahLst/>
              <a:cxnLst/>
              <a:rect l="l" t="t" r="r" b="b"/>
              <a:pathLst>
                <a:path w="15912" h="4588" extrusionOk="0">
                  <a:moveTo>
                    <a:pt x="10933" y="0"/>
                  </a:moveTo>
                  <a:cubicBezTo>
                    <a:pt x="9578" y="0"/>
                    <a:pt x="8033" y="155"/>
                    <a:pt x="6436" y="571"/>
                  </a:cubicBezTo>
                  <a:cubicBezTo>
                    <a:pt x="5150" y="899"/>
                    <a:pt x="3966" y="1370"/>
                    <a:pt x="2933" y="1882"/>
                  </a:cubicBezTo>
                  <a:cubicBezTo>
                    <a:pt x="1899" y="2394"/>
                    <a:pt x="1043" y="2982"/>
                    <a:pt x="345" y="3495"/>
                  </a:cubicBezTo>
                  <a:cubicBezTo>
                    <a:pt x="177" y="3629"/>
                    <a:pt x="1" y="3831"/>
                    <a:pt x="26" y="4058"/>
                  </a:cubicBezTo>
                  <a:cubicBezTo>
                    <a:pt x="43" y="4293"/>
                    <a:pt x="236" y="4436"/>
                    <a:pt x="396" y="4503"/>
                  </a:cubicBezTo>
                  <a:cubicBezTo>
                    <a:pt x="539" y="4567"/>
                    <a:pt x="679" y="4587"/>
                    <a:pt x="811" y="4587"/>
                  </a:cubicBezTo>
                  <a:cubicBezTo>
                    <a:pt x="989" y="4587"/>
                    <a:pt x="1151" y="4551"/>
                    <a:pt x="1286" y="4536"/>
                  </a:cubicBezTo>
                  <a:cubicBezTo>
                    <a:pt x="1410" y="4514"/>
                    <a:pt x="1520" y="4504"/>
                    <a:pt x="1615" y="4504"/>
                  </a:cubicBezTo>
                  <a:cubicBezTo>
                    <a:pt x="1700" y="4504"/>
                    <a:pt x="1773" y="4512"/>
                    <a:pt x="1832" y="4528"/>
                  </a:cubicBezTo>
                  <a:cubicBezTo>
                    <a:pt x="1937" y="4551"/>
                    <a:pt x="1995" y="4580"/>
                    <a:pt x="2013" y="4580"/>
                  </a:cubicBezTo>
                  <a:cubicBezTo>
                    <a:pt x="2015" y="4580"/>
                    <a:pt x="2016" y="4579"/>
                    <a:pt x="2017" y="4578"/>
                  </a:cubicBezTo>
                  <a:cubicBezTo>
                    <a:pt x="2017" y="4578"/>
                    <a:pt x="1967" y="4528"/>
                    <a:pt x="1841" y="4494"/>
                  </a:cubicBezTo>
                  <a:cubicBezTo>
                    <a:pt x="1762" y="4468"/>
                    <a:pt x="1657" y="4455"/>
                    <a:pt x="1530" y="4455"/>
                  </a:cubicBezTo>
                  <a:cubicBezTo>
                    <a:pt x="1453" y="4455"/>
                    <a:pt x="1369" y="4460"/>
                    <a:pt x="1278" y="4469"/>
                  </a:cubicBezTo>
                  <a:cubicBezTo>
                    <a:pt x="1150" y="4482"/>
                    <a:pt x="1006" y="4507"/>
                    <a:pt x="855" y="4507"/>
                  </a:cubicBezTo>
                  <a:cubicBezTo>
                    <a:pt x="717" y="4507"/>
                    <a:pt x="573" y="4487"/>
                    <a:pt x="429" y="4419"/>
                  </a:cubicBezTo>
                  <a:cubicBezTo>
                    <a:pt x="287" y="4352"/>
                    <a:pt x="144" y="4226"/>
                    <a:pt x="135" y="4049"/>
                  </a:cubicBezTo>
                  <a:cubicBezTo>
                    <a:pt x="119" y="3881"/>
                    <a:pt x="253" y="3713"/>
                    <a:pt x="421" y="3587"/>
                  </a:cubicBezTo>
                  <a:cubicBezTo>
                    <a:pt x="1118" y="3092"/>
                    <a:pt x="1975" y="2520"/>
                    <a:pt x="3008" y="2016"/>
                  </a:cubicBezTo>
                  <a:cubicBezTo>
                    <a:pt x="4025" y="1521"/>
                    <a:pt x="5201" y="1067"/>
                    <a:pt x="6478" y="731"/>
                  </a:cubicBezTo>
                  <a:cubicBezTo>
                    <a:pt x="8125" y="303"/>
                    <a:pt x="9717" y="148"/>
                    <a:pt x="11099" y="148"/>
                  </a:cubicBezTo>
                  <a:cubicBezTo>
                    <a:pt x="11859" y="148"/>
                    <a:pt x="12556" y="195"/>
                    <a:pt x="13164" y="269"/>
                  </a:cubicBezTo>
                  <a:cubicBezTo>
                    <a:pt x="13593" y="328"/>
                    <a:pt x="13979" y="370"/>
                    <a:pt x="14315" y="445"/>
                  </a:cubicBezTo>
                  <a:cubicBezTo>
                    <a:pt x="14651" y="504"/>
                    <a:pt x="14945" y="555"/>
                    <a:pt x="15181" y="613"/>
                  </a:cubicBezTo>
                  <a:cubicBezTo>
                    <a:pt x="15399" y="672"/>
                    <a:pt x="15575" y="714"/>
                    <a:pt x="15718" y="748"/>
                  </a:cubicBezTo>
                  <a:cubicBezTo>
                    <a:pt x="15844" y="773"/>
                    <a:pt x="15911" y="781"/>
                    <a:pt x="15911" y="781"/>
                  </a:cubicBezTo>
                  <a:cubicBezTo>
                    <a:pt x="15911" y="773"/>
                    <a:pt x="15853" y="748"/>
                    <a:pt x="15727" y="714"/>
                  </a:cubicBezTo>
                  <a:cubicBezTo>
                    <a:pt x="15592" y="672"/>
                    <a:pt x="15407" y="613"/>
                    <a:pt x="15197" y="555"/>
                  </a:cubicBezTo>
                  <a:cubicBezTo>
                    <a:pt x="14962" y="479"/>
                    <a:pt x="14668" y="420"/>
                    <a:pt x="14332" y="345"/>
                  </a:cubicBezTo>
                  <a:cubicBezTo>
                    <a:pt x="13996" y="269"/>
                    <a:pt x="13610" y="210"/>
                    <a:pt x="13181" y="151"/>
                  </a:cubicBezTo>
                  <a:cubicBezTo>
                    <a:pt x="12526" y="59"/>
                    <a:pt x="11765" y="0"/>
                    <a:pt x="109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533964" y="4438341"/>
              <a:ext cx="470831" cy="124516"/>
            </a:xfrm>
            <a:custGeom>
              <a:avLst/>
              <a:gdLst/>
              <a:ahLst/>
              <a:cxnLst/>
              <a:rect l="l" t="t" r="r" b="b"/>
              <a:pathLst>
                <a:path w="11392" h="2905" extrusionOk="0">
                  <a:moveTo>
                    <a:pt x="5482" y="0"/>
                  </a:moveTo>
                  <a:cubicBezTo>
                    <a:pt x="5263" y="0"/>
                    <a:pt x="5040" y="8"/>
                    <a:pt x="4814" y="24"/>
                  </a:cubicBezTo>
                  <a:cubicBezTo>
                    <a:pt x="3865" y="91"/>
                    <a:pt x="2975" y="301"/>
                    <a:pt x="2219" y="620"/>
                  </a:cubicBezTo>
                  <a:cubicBezTo>
                    <a:pt x="1454" y="931"/>
                    <a:pt x="833" y="1343"/>
                    <a:pt x="362" y="1754"/>
                  </a:cubicBezTo>
                  <a:cubicBezTo>
                    <a:pt x="245" y="1847"/>
                    <a:pt x="127" y="1956"/>
                    <a:pt x="60" y="2107"/>
                  </a:cubicBezTo>
                  <a:cubicBezTo>
                    <a:pt x="1" y="2250"/>
                    <a:pt x="43" y="2409"/>
                    <a:pt x="102" y="2527"/>
                  </a:cubicBezTo>
                  <a:cubicBezTo>
                    <a:pt x="236" y="2762"/>
                    <a:pt x="471" y="2855"/>
                    <a:pt x="639" y="2880"/>
                  </a:cubicBezTo>
                  <a:cubicBezTo>
                    <a:pt x="737" y="2898"/>
                    <a:pt x="822" y="2904"/>
                    <a:pt x="892" y="2904"/>
                  </a:cubicBezTo>
                  <a:cubicBezTo>
                    <a:pt x="949" y="2904"/>
                    <a:pt x="997" y="2900"/>
                    <a:pt x="1034" y="2897"/>
                  </a:cubicBezTo>
                  <a:cubicBezTo>
                    <a:pt x="1127" y="2888"/>
                    <a:pt x="1177" y="2880"/>
                    <a:pt x="1177" y="2880"/>
                  </a:cubicBezTo>
                  <a:cubicBezTo>
                    <a:pt x="1177" y="2855"/>
                    <a:pt x="984" y="2880"/>
                    <a:pt x="648" y="2813"/>
                  </a:cubicBezTo>
                  <a:cubicBezTo>
                    <a:pt x="488" y="2779"/>
                    <a:pt x="295" y="2687"/>
                    <a:pt x="186" y="2477"/>
                  </a:cubicBezTo>
                  <a:cubicBezTo>
                    <a:pt x="135" y="2384"/>
                    <a:pt x="119" y="2258"/>
                    <a:pt x="161" y="2149"/>
                  </a:cubicBezTo>
                  <a:cubicBezTo>
                    <a:pt x="211" y="2031"/>
                    <a:pt x="320" y="1939"/>
                    <a:pt x="438" y="1847"/>
                  </a:cubicBezTo>
                  <a:cubicBezTo>
                    <a:pt x="908" y="1452"/>
                    <a:pt x="1530" y="1065"/>
                    <a:pt x="2277" y="763"/>
                  </a:cubicBezTo>
                  <a:cubicBezTo>
                    <a:pt x="3025" y="469"/>
                    <a:pt x="3899" y="259"/>
                    <a:pt x="4823" y="192"/>
                  </a:cubicBezTo>
                  <a:cubicBezTo>
                    <a:pt x="5055" y="175"/>
                    <a:pt x="5285" y="167"/>
                    <a:pt x="5510" y="167"/>
                  </a:cubicBezTo>
                  <a:cubicBezTo>
                    <a:pt x="7096" y="167"/>
                    <a:pt x="8504" y="550"/>
                    <a:pt x="9519" y="881"/>
                  </a:cubicBezTo>
                  <a:cubicBezTo>
                    <a:pt x="10098" y="1074"/>
                    <a:pt x="10569" y="1259"/>
                    <a:pt x="10888" y="1385"/>
                  </a:cubicBezTo>
                  <a:cubicBezTo>
                    <a:pt x="11189" y="1504"/>
                    <a:pt x="11363" y="1570"/>
                    <a:pt x="11382" y="1570"/>
                  </a:cubicBezTo>
                  <a:cubicBezTo>
                    <a:pt x="11383" y="1570"/>
                    <a:pt x="11384" y="1570"/>
                    <a:pt x="11384" y="1569"/>
                  </a:cubicBezTo>
                  <a:cubicBezTo>
                    <a:pt x="11392" y="1561"/>
                    <a:pt x="11350" y="1536"/>
                    <a:pt x="11266" y="1494"/>
                  </a:cubicBezTo>
                  <a:cubicBezTo>
                    <a:pt x="11190" y="1452"/>
                    <a:pt x="11064" y="1393"/>
                    <a:pt x="10913" y="1317"/>
                  </a:cubicBezTo>
                  <a:cubicBezTo>
                    <a:pt x="10602" y="1175"/>
                    <a:pt x="10140" y="973"/>
                    <a:pt x="9561" y="771"/>
                  </a:cubicBezTo>
                  <a:cubicBezTo>
                    <a:pt x="8539" y="409"/>
                    <a:pt x="7107" y="0"/>
                    <a:pt x="54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8062140" y="4596675"/>
              <a:ext cx="950673" cy="132231"/>
            </a:xfrm>
            <a:custGeom>
              <a:avLst/>
              <a:gdLst/>
              <a:ahLst/>
              <a:cxnLst/>
              <a:rect l="l" t="t" r="r" b="b"/>
              <a:pathLst>
                <a:path w="23002" h="3085" extrusionOk="0">
                  <a:moveTo>
                    <a:pt x="1" y="1"/>
                  </a:moveTo>
                  <a:lnTo>
                    <a:pt x="1" y="26"/>
                  </a:lnTo>
                  <a:cubicBezTo>
                    <a:pt x="26" y="43"/>
                    <a:pt x="43" y="51"/>
                    <a:pt x="68" y="68"/>
                  </a:cubicBezTo>
                  <a:cubicBezTo>
                    <a:pt x="219" y="160"/>
                    <a:pt x="421" y="278"/>
                    <a:pt x="664" y="421"/>
                  </a:cubicBezTo>
                  <a:cubicBezTo>
                    <a:pt x="1202" y="706"/>
                    <a:pt x="1966" y="1118"/>
                    <a:pt x="2975" y="1513"/>
                  </a:cubicBezTo>
                  <a:cubicBezTo>
                    <a:pt x="4942" y="2315"/>
                    <a:pt x="7822" y="3084"/>
                    <a:pt x="11068" y="3084"/>
                  </a:cubicBezTo>
                  <a:cubicBezTo>
                    <a:pt x="11120" y="3084"/>
                    <a:pt x="11172" y="3084"/>
                    <a:pt x="11224" y="3084"/>
                  </a:cubicBezTo>
                  <a:cubicBezTo>
                    <a:pt x="12870" y="3075"/>
                    <a:pt x="14441" y="2874"/>
                    <a:pt x="15836" y="2563"/>
                  </a:cubicBezTo>
                  <a:cubicBezTo>
                    <a:pt x="17230" y="2269"/>
                    <a:pt x="18482" y="1983"/>
                    <a:pt x="19540" y="1849"/>
                  </a:cubicBezTo>
                  <a:cubicBezTo>
                    <a:pt x="20074" y="1782"/>
                    <a:pt x="20559" y="1754"/>
                    <a:pt x="20985" y="1754"/>
                  </a:cubicBezTo>
                  <a:cubicBezTo>
                    <a:pt x="21411" y="1754"/>
                    <a:pt x="21779" y="1782"/>
                    <a:pt x="22077" y="1824"/>
                  </a:cubicBezTo>
                  <a:cubicBezTo>
                    <a:pt x="22220" y="1840"/>
                    <a:pt x="22354" y="1857"/>
                    <a:pt x="22472" y="1874"/>
                  </a:cubicBezTo>
                  <a:cubicBezTo>
                    <a:pt x="22581" y="1899"/>
                    <a:pt x="22674" y="1916"/>
                    <a:pt x="22758" y="1933"/>
                  </a:cubicBezTo>
                  <a:cubicBezTo>
                    <a:pt x="22917" y="1966"/>
                    <a:pt x="23001" y="1975"/>
                    <a:pt x="23001" y="1975"/>
                  </a:cubicBezTo>
                  <a:cubicBezTo>
                    <a:pt x="23001" y="1966"/>
                    <a:pt x="22917" y="1941"/>
                    <a:pt x="22766" y="1899"/>
                  </a:cubicBezTo>
                  <a:cubicBezTo>
                    <a:pt x="22682" y="1882"/>
                    <a:pt x="22590" y="1857"/>
                    <a:pt x="22480" y="1824"/>
                  </a:cubicBezTo>
                  <a:cubicBezTo>
                    <a:pt x="22363" y="1807"/>
                    <a:pt x="22237" y="1782"/>
                    <a:pt x="22086" y="1756"/>
                  </a:cubicBezTo>
                  <a:cubicBezTo>
                    <a:pt x="21743" y="1698"/>
                    <a:pt x="21306" y="1660"/>
                    <a:pt x="20793" y="1660"/>
                  </a:cubicBezTo>
                  <a:cubicBezTo>
                    <a:pt x="20412" y="1660"/>
                    <a:pt x="19989" y="1681"/>
                    <a:pt x="19532" y="1731"/>
                  </a:cubicBezTo>
                  <a:cubicBezTo>
                    <a:pt x="17417" y="1929"/>
                    <a:pt x="14632" y="2908"/>
                    <a:pt x="11423" y="2908"/>
                  </a:cubicBezTo>
                  <a:cubicBezTo>
                    <a:pt x="11357" y="2908"/>
                    <a:pt x="11290" y="2908"/>
                    <a:pt x="11224" y="2907"/>
                  </a:cubicBezTo>
                  <a:cubicBezTo>
                    <a:pt x="11154" y="2908"/>
                    <a:pt x="11084" y="2908"/>
                    <a:pt x="11015" y="2908"/>
                  </a:cubicBezTo>
                  <a:cubicBezTo>
                    <a:pt x="7815" y="2908"/>
                    <a:pt x="4973" y="2160"/>
                    <a:pt x="3025" y="1404"/>
                  </a:cubicBezTo>
                  <a:cubicBezTo>
                    <a:pt x="2017" y="1026"/>
                    <a:pt x="1244" y="631"/>
                    <a:pt x="698" y="370"/>
                  </a:cubicBezTo>
                  <a:cubicBezTo>
                    <a:pt x="446" y="227"/>
                    <a:pt x="244" y="127"/>
                    <a:pt x="93" y="43"/>
                  </a:cubicBezTo>
                  <a:cubicBezTo>
                    <a:pt x="60" y="26"/>
                    <a:pt x="26" y="9"/>
                    <a:pt x="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8616624" y="4551241"/>
              <a:ext cx="402430" cy="63265"/>
            </a:xfrm>
            <a:custGeom>
              <a:avLst/>
              <a:gdLst/>
              <a:ahLst/>
              <a:cxnLst/>
              <a:rect l="l" t="t" r="r" b="b"/>
              <a:pathLst>
                <a:path w="9737" h="1476" extrusionOk="0">
                  <a:moveTo>
                    <a:pt x="5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25" y="36"/>
                    <a:pt x="84" y="78"/>
                  </a:cubicBezTo>
                  <a:cubicBezTo>
                    <a:pt x="135" y="128"/>
                    <a:pt x="227" y="195"/>
                    <a:pt x="336" y="271"/>
                  </a:cubicBezTo>
                  <a:cubicBezTo>
                    <a:pt x="563" y="431"/>
                    <a:pt x="916" y="641"/>
                    <a:pt x="1378" y="842"/>
                  </a:cubicBezTo>
                  <a:cubicBezTo>
                    <a:pt x="1832" y="1035"/>
                    <a:pt x="2403" y="1212"/>
                    <a:pt x="3058" y="1321"/>
                  </a:cubicBezTo>
                  <a:cubicBezTo>
                    <a:pt x="3624" y="1424"/>
                    <a:pt x="4254" y="1475"/>
                    <a:pt x="4910" y="1475"/>
                  </a:cubicBezTo>
                  <a:cubicBezTo>
                    <a:pt x="5003" y="1475"/>
                    <a:pt x="5097" y="1474"/>
                    <a:pt x="5192" y="1472"/>
                  </a:cubicBezTo>
                  <a:cubicBezTo>
                    <a:pt x="6712" y="1447"/>
                    <a:pt x="8065" y="1254"/>
                    <a:pt x="9048" y="1153"/>
                  </a:cubicBezTo>
                  <a:cubicBezTo>
                    <a:pt x="9300" y="1128"/>
                    <a:pt x="9535" y="1094"/>
                    <a:pt x="9736" y="1069"/>
                  </a:cubicBezTo>
                  <a:lnTo>
                    <a:pt x="9736" y="985"/>
                  </a:lnTo>
                  <a:cubicBezTo>
                    <a:pt x="9526" y="1002"/>
                    <a:pt x="9291" y="1019"/>
                    <a:pt x="9039" y="1035"/>
                  </a:cubicBezTo>
                  <a:cubicBezTo>
                    <a:pt x="8048" y="1103"/>
                    <a:pt x="6687" y="1271"/>
                    <a:pt x="5183" y="1304"/>
                  </a:cubicBezTo>
                  <a:cubicBezTo>
                    <a:pt x="5078" y="1307"/>
                    <a:pt x="4973" y="1308"/>
                    <a:pt x="4868" y="1308"/>
                  </a:cubicBezTo>
                  <a:cubicBezTo>
                    <a:pt x="4235" y="1308"/>
                    <a:pt x="3630" y="1264"/>
                    <a:pt x="3075" y="1170"/>
                  </a:cubicBezTo>
                  <a:cubicBezTo>
                    <a:pt x="2436" y="1069"/>
                    <a:pt x="1874" y="909"/>
                    <a:pt x="1420" y="725"/>
                  </a:cubicBezTo>
                  <a:cubicBezTo>
                    <a:pt x="540" y="386"/>
                    <a:pt x="64" y="0"/>
                    <a:pt x="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8062140" y="4680686"/>
              <a:ext cx="956913" cy="95155"/>
            </a:xfrm>
            <a:custGeom>
              <a:avLst/>
              <a:gdLst/>
              <a:ahLst/>
              <a:cxnLst/>
              <a:rect l="l" t="t" r="r" b="b"/>
              <a:pathLst>
                <a:path w="23153" h="2220" extrusionOk="0">
                  <a:moveTo>
                    <a:pt x="1077" y="0"/>
                  </a:moveTo>
                  <a:cubicBezTo>
                    <a:pt x="938" y="0"/>
                    <a:pt x="808" y="5"/>
                    <a:pt x="690" y="15"/>
                  </a:cubicBezTo>
                  <a:cubicBezTo>
                    <a:pt x="396" y="40"/>
                    <a:pt x="169" y="82"/>
                    <a:pt x="1" y="116"/>
                  </a:cubicBezTo>
                  <a:lnTo>
                    <a:pt x="1" y="149"/>
                  </a:lnTo>
                  <a:cubicBezTo>
                    <a:pt x="169" y="124"/>
                    <a:pt x="396" y="99"/>
                    <a:pt x="690" y="82"/>
                  </a:cubicBezTo>
                  <a:cubicBezTo>
                    <a:pt x="755" y="79"/>
                    <a:pt x="824" y="78"/>
                    <a:pt x="895" y="78"/>
                  </a:cubicBezTo>
                  <a:cubicBezTo>
                    <a:pt x="1521" y="78"/>
                    <a:pt x="2374" y="181"/>
                    <a:pt x="3369" y="460"/>
                  </a:cubicBezTo>
                  <a:cubicBezTo>
                    <a:pt x="4478" y="746"/>
                    <a:pt x="5755" y="1258"/>
                    <a:pt x="7242" y="1619"/>
                  </a:cubicBezTo>
                  <a:cubicBezTo>
                    <a:pt x="8729" y="1972"/>
                    <a:pt x="10409" y="2207"/>
                    <a:pt x="12173" y="2216"/>
                  </a:cubicBezTo>
                  <a:cubicBezTo>
                    <a:pt x="12289" y="2218"/>
                    <a:pt x="12404" y="2220"/>
                    <a:pt x="12519" y="2220"/>
                  </a:cubicBezTo>
                  <a:cubicBezTo>
                    <a:pt x="15829" y="2220"/>
                    <a:pt x="18689" y="1120"/>
                    <a:pt x="20890" y="1120"/>
                  </a:cubicBezTo>
                  <a:cubicBezTo>
                    <a:pt x="20959" y="1120"/>
                    <a:pt x="21027" y="1121"/>
                    <a:pt x="21094" y="1124"/>
                  </a:cubicBezTo>
                  <a:cubicBezTo>
                    <a:pt x="21909" y="1132"/>
                    <a:pt x="22606" y="1250"/>
                    <a:pt x="23152" y="1418"/>
                  </a:cubicBezTo>
                  <a:lnTo>
                    <a:pt x="23152" y="1325"/>
                  </a:lnTo>
                  <a:cubicBezTo>
                    <a:pt x="22606" y="1157"/>
                    <a:pt x="21909" y="1023"/>
                    <a:pt x="21094" y="1006"/>
                  </a:cubicBezTo>
                  <a:cubicBezTo>
                    <a:pt x="21002" y="1002"/>
                    <a:pt x="20908" y="1000"/>
                    <a:pt x="20813" y="1000"/>
                  </a:cubicBezTo>
                  <a:cubicBezTo>
                    <a:pt x="18588" y="1000"/>
                    <a:pt x="15757" y="2052"/>
                    <a:pt x="12522" y="2052"/>
                  </a:cubicBezTo>
                  <a:cubicBezTo>
                    <a:pt x="12406" y="2052"/>
                    <a:pt x="12290" y="2050"/>
                    <a:pt x="12173" y="2048"/>
                  </a:cubicBezTo>
                  <a:cubicBezTo>
                    <a:pt x="10426" y="2039"/>
                    <a:pt x="8762" y="1812"/>
                    <a:pt x="7284" y="1468"/>
                  </a:cubicBezTo>
                  <a:cubicBezTo>
                    <a:pt x="5805" y="1124"/>
                    <a:pt x="4520" y="620"/>
                    <a:pt x="3395" y="342"/>
                  </a:cubicBezTo>
                  <a:cubicBezTo>
                    <a:pt x="2485" y="96"/>
                    <a:pt x="1687" y="0"/>
                    <a:pt x="10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8062140" y="4189096"/>
              <a:ext cx="692360" cy="14102"/>
            </a:xfrm>
            <a:custGeom>
              <a:avLst/>
              <a:gdLst/>
              <a:ahLst/>
              <a:cxnLst/>
              <a:rect l="l" t="t" r="r" b="b"/>
              <a:pathLst>
                <a:path w="16752" h="329" extrusionOk="0">
                  <a:moveTo>
                    <a:pt x="1" y="0"/>
                  </a:moveTo>
                  <a:lnTo>
                    <a:pt x="1" y="328"/>
                  </a:lnTo>
                  <a:lnTo>
                    <a:pt x="16751" y="328"/>
                  </a:lnTo>
                  <a:lnTo>
                    <a:pt x="167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8062140" y="4558527"/>
              <a:ext cx="692691" cy="14059"/>
            </a:xfrm>
            <a:custGeom>
              <a:avLst/>
              <a:gdLst/>
              <a:ahLst/>
              <a:cxnLst/>
              <a:rect l="l" t="t" r="r" b="b"/>
              <a:pathLst>
                <a:path w="16760" h="328" extrusionOk="0">
                  <a:moveTo>
                    <a:pt x="1" y="0"/>
                  </a:moveTo>
                  <a:lnTo>
                    <a:pt x="1" y="328"/>
                  </a:lnTo>
                  <a:lnTo>
                    <a:pt x="16760" y="328"/>
                  </a:lnTo>
                  <a:lnTo>
                    <a:pt x="1676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8340952" y="4195954"/>
              <a:ext cx="146184" cy="32447"/>
            </a:xfrm>
            <a:custGeom>
              <a:avLst/>
              <a:gdLst/>
              <a:ahLst/>
              <a:cxnLst/>
              <a:rect l="l" t="t" r="r" b="b"/>
              <a:pathLst>
                <a:path w="3537" h="757" extrusionOk="0">
                  <a:moveTo>
                    <a:pt x="0" y="0"/>
                  </a:moveTo>
                  <a:lnTo>
                    <a:pt x="0" y="756"/>
                  </a:lnTo>
                  <a:lnTo>
                    <a:pt x="3537" y="756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8340952" y="3830465"/>
              <a:ext cx="146184" cy="32447"/>
            </a:xfrm>
            <a:custGeom>
              <a:avLst/>
              <a:gdLst/>
              <a:ahLst/>
              <a:cxnLst/>
              <a:rect l="l" t="t" r="r" b="b"/>
              <a:pathLst>
                <a:path w="3537" h="757" extrusionOk="0">
                  <a:moveTo>
                    <a:pt x="0" y="1"/>
                  </a:moveTo>
                  <a:lnTo>
                    <a:pt x="0" y="757"/>
                  </a:lnTo>
                  <a:lnTo>
                    <a:pt x="3537" y="757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8340952" y="4563542"/>
              <a:ext cx="146184" cy="32447"/>
            </a:xfrm>
            <a:custGeom>
              <a:avLst/>
              <a:gdLst/>
              <a:ahLst/>
              <a:cxnLst/>
              <a:rect l="l" t="t" r="r" b="b"/>
              <a:pathLst>
                <a:path w="3537" h="757" extrusionOk="0">
                  <a:moveTo>
                    <a:pt x="0" y="1"/>
                  </a:moveTo>
                  <a:lnTo>
                    <a:pt x="0" y="757"/>
                  </a:lnTo>
                  <a:lnTo>
                    <a:pt x="3537" y="757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8754459" y="3830465"/>
              <a:ext cx="264595" cy="1120940"/>
            </a:xfrm>
            <a:custGeom>
              <a:avLst/>
              <a:gdLst/>
              <a:ahLst/>
              <a:cxnLst/>
              <a:rect l="l" t="t" r="r" b="b"/>
              <a:pathLst>
                <a:path w="6402" h="26152" extrusionOk="0">
                  <a:moveTo>
                    <a:pt x="0" y="1"/>
                  </a:moveTo>
                  <a:lnTo>
                    <a:pt x="0" y="26151"/>
                  </a:lnTo>
                  <a:lnTo>
                    <a:pt x="6401" y="2615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8062140" y="3368879"/>
              <a:ext cx="93447" cy="461629"/>
            </a:xfrm>
            <a:custGeom>
              <a:avLst/>
              <a:gdLst/>
              <a:ahLst/>
              <a:cxnLst/>
              <a:rect l="l" t="t" r="r" b="b"/>
              <a:pathLst>
                <a:path w="2261" h="10770" extrusionOk="0">
                  <a:moveTo>
                    <a:pt x="1" y="0"/>
                  </a:moveTo>
                  <a:lnTo>
                    <a:pt x="1" y="10770"/>
                  </a:lnTo>
                  <a:lnTo>
                    <a:pt x="2260" y="10770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8203117" y="3416027"/>
              <a:ext cx="64971" cy="414480"/>
            </a:xfrm>
            <a:custGeom>
              <a:avLst/>
              <a:gdLst/>
              <a:ahLst/>
              <a:cxnLst/>
              <a:rect l="l" t="t" r="r" b="b"/>
              <a:pathLst>
                <a:path w="1572" h="9670" extrusionOk="0">
                  <a:moveTo>
                    <a:pt x="0" y="1"/>
                  </a:moveTo>
                  <a:lnTo>
                    <a:pt x="0" y="9670"/>
                  </a:lnTo>
                  <a:lnTo>
                    <a:pt x="1571" y="9670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8155546" y="3416027"/>
              <a:ext cx="47612" cy="414480"/>
            </a:xfrm>
            <a:custGeom>
              <a:avLst/>
              <a:gdLst/>
              <a:ahLst/>
              <a:cxnLst/>
              <a:rect l="l" t="t" r="r" b="b"/>
              <a:pathLst>
                <a:path w="1152" h="9670" extrusionOk="0">
                  <a:moveTo>
                    <a:pt x="0" y="1"/>
                  </a:moveTo>
                  <a:lnTo>
                    <a:pt x="0" y="9670"/>
                  </a:lnTo>
                  <a:lnTo>
                    <a:pt x="1151" y="9670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8268046" y="3463562"/>
              <a:ext cx="48273" cy="366946"/>
            </a:xfrm>
            <a:custGeom>
              <a:avLst/>
              <a:gdLst/>
              <a:ahLst/>
              <a:cxnLst/>
              <a:rect l="l" t="t" r="r" b="b"/>
              <a:pathLst>
                <a:path w="1168" h="8561" extrusionOk="0">
                  <a:moveTo>
                    <a:pt x="0" y="1"/>
                  </a:moveTo>
                  <a:lnTo>
                    <a:pt x="0" y="8561"/>
                  </a:lnTo>
                  <a:lnTo>
                    <a:pt x="1168" y="8561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8316278" y="3337889"/>
              <a:ext cx="101796" cy="492619"/>
            </a:xfrm>
            <a:custGeom>
              <a:avLst/>
              <a:gdLst/>
              <a:ahLst/>
              <a:cxnLst/>
              <a:rect l="l" t="t" r="r" b="b"/>
              <a:pathLst>
                <a:path w="2463" h="11493" extrusionOk="0">
                  <a:moveTo>
                    <a:pt x="1" y="1"/>
                  </a:moveTo>
                  <a:lnTo>
                    <a:pt x="1" y="11493"/>
                  </a:lnTo>
                  <a:lnTo>
                    <a:pt x="2462" y="11493"/>
                  </a:lnTo>
                  <a:lnTo>
                    <a:pt x="246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8480524" y="3612981"/>
              <a:ext cx="523610" cy="217527"/>
            </a:xfrm>
            <a:custGeom>
              <a:avLst/>
              <a:gdLst/>
              <a:ahLst/>
              <a:cxnLst/>
              <a:rect l="l" t="t" r="r" b="b"/>
              <a:pathLst>
                <a:path w="12669" h="5075" extrusionOk="0">
                  <a:moveTo>
                    <a:pt x="227" y="1"/>
                  </a:moveTo>
                  <a:lnTo>
                    <a:pt x="0" y="967"/>
                  </a:lnTo>
                  <a:lnTo>
                    <a:pt x="227" y="1320"/>
                  </a:lnTo>
                  <a:lnTo>
                    <a:pt x="227" y="1899"/>
                  </a:lnTo>
                  <a:lnTo>
                    <a:pt x="0" y="2445"/>
                  </a:lnTo>
                  <a:lnTo>
                    <a:pt x="227" y="2638"/>
                  </a:lnTo>
                  <a:lnTo>
                    <a:pt x="227" y="3991"/>
                  </a:lnTo>
                  <a:lnTo>
                    <a:pt x="0" y="4151"/>
                  </a:lnTo>
                  <a:lnTo>
                    <a:pt x="227" y="4344"/>
                  </a:lnTo>
                  <a:lnTo>
                    <a:pt x="227" y="5075"/>
                  </a:lnTo>
                  <a:lnTo>
                    <a:pt x="12668" y="5075"/>
                  </a:lnTo>
                  <a:lnTo>
                    <a:pt x="12668" y="4184"/>
                  </a:lnTo>
                  <a:lnTo>
                    <a:pt x="12441" y="3764"/>
                  </a:lnTo>
                  <a:lnTo>
                    <a:pt x="12668" y="1824"/>
                  </a:lnTo>
                  <a:lnTo>
                    <a:pt x="12475" y="891"/>
                  </a:lnTo>
                  <a:cubicBezTo>
                    <a:pt x="12475" y="891"/>
                    <a:pt x="12282" y="505"/>
                    <a:pt x="12282" y="387"/>
                  </a:cubicBezTo>
                  <a:cubicBezTo>
                    <a:pt x="12282" y="278"/>
                    <a:pt x="12315" y="1"/>
                    <a:pt x="1231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8742308" y="3612981"/>
              <a:ext cx="261826" cy="217527"/>
            </a:xfrm>
            <a:custGeom>
              <a:avLst/>
              <a:gdLst/>
              <a:ahLst/>
              <a:cxnLst/>
              <a:rect l="l" t="t" r="r" b="b"/>
              <a:pathLst>
                <a:path w="6335" h="5075" extrusionOk="0">
                  <a:moveTo>
                    <a:pt x="294" y="1"/>
                  </a:moveTo>
                  <a:lnTo>
                    <a:pt x="294" y="1798"/>
                  </a:lnTo>
                  <a:lnTo>
                    <a:pt x="0" y="2244"/>
                  </a:lnTo>
                  <a:lnTo>
                    <a:pt x="294" y="2538"/>
                  </a:lnTo>
                  <a:lnTo>
                    <a:pt x="294" y="3092"/>
                  </a:lnTo>
                  <a:lnTo>
                    <a:pt x="0" y="3672"/>
                  </a:lnTo>
                  <a:lnTo>
                    <a:pt x="294" y="5075"/>
                  </a:lnTo>
                  <a:lnTo>
                    <a:pt x="6334" y="5075"/>
                  </a:lnTo>
                  <a:lnTo>
                    <a:pt x="6334" y="4184"/>
                  </a:lnTo>
                  <a:lnTo>
                    <a:pt x="6107" y="3756"/>
                  </a:lnTo>
                  <a:lnTo>
                    <a:pt x="6334" y="1824"/>
                  </a:lnTo>
                  <a:lnTo>
                    <a:pt x="6141" y="891"/>
                  </a:lnTo>
                  <a:lnTo>
                    <a:pt x="5948" y="387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1"/>
          <p:cNvGrpSpPr/>
          <p:nvPr/>
        </p:nvGrpSpPr>
        <p:grpSpPr>
          <a:xfrm>
            <a:off x="679376" y="3683143"/>
            <a:ext cx="1101720" cy="1140746"/>
            <a:chOff x="679376" y="3683143"/>
            <a:chExt cx="1101720" cy="1140746"/>
          </a:xfrm>
        </p:grpSpPr>
        <p:sp>
          <p:nvSpPr>
            <p:cNvPr id="321" name="Google Shape;321;p11"/>
            <p:cNvSpPr/>
            <p:nvPr/>
          </p:nvSpPr>
          <p:spPr>
            <a:xfrm flipH="1">
              <a:off x="1061578" y="4105256"/>
              <a:ext cx="210331" cy="548237"/>
            </a:xfrm>
            <a:custGeom>
              <a:avLst/>
              <a:gdLst/>
              <a:ahLst/>
              <a:cxnLst/>
              <a:rect l="l" t="t" r="r" b="b"/>
              <a:pathLst>
                <a:path w="6251" h="15360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36" y="119"/>
                    <a:pt x="60" y="167"/>
                  </a:cubicBezTo>
                  <a:lnTo>
                    <a:pt x="238" y="607"/>
                  </a:lnTo>
                  <a:lnTo>
                    <a:pt x="917" y="2250"/>
                  </a:lnTo>
                  <a:cubicBezTo>
                    <a:pt x="1477" y="3643"/>
                    <a:pt x="2227" y="5560"/>
                    <a:pt x="3036" y="7703"/>
                  </a:cubicBezTo>
                  <a:cubicBezTo>
                    <a:pt x="3846" y="9835"/>
                    <a:pt x="4620" y="11775"/>
                    <a:pt x="5215" y="13145"/>
                  </a:cubicBezTo>
                  <a:cubicBezTo>
                    <a:pt x="5513" y="13835"/>
                    <a:pt x="5763" y="14395"/>
                    <a:pt x="5941" y="14776"/>
                  </a:cubicBezTo>
                  <a:cubicBezTo>
                    <a:pt x="6037" y="14954"/>
                    <a:pt x="6108" y="15097"/>
                    <a:pt x="6168" y="15216"/>
                  </a:cubicBezTo>
                  <a:cubicBezTo>
                    <a:pt x="6180" y="15264"/>
                    <a:pt x="6215" y="15311"/>
                    <a:pt x="6251" y="15359"/>
                  </a:cubicBezTo>
                  <a:cubicBezTo>
                    <a:pt x="6239" y="15300"/>
                    <a:pt x="6227" y="15252"/>
                    <a:pt x="6203" y="15204"/>
                  </a:cubicBezTo>
                  <a:lnTo>
                    <a:pt x="6025" y="14764"/>
                  </a:lnTo>
                  <a:lnTo>
                    <a:pt x="5346" y="13121"/>
                  </a:lnTo>
                  <a:cubicBezTo>
                    <a:pt x="4775" y="11740"/>
                    <a:pt x="4036" y="9799"/>
                    <a:pt x="3215" y="7668"/>
                  </a:cubicBezTo>
                  <a:cubicBezTo>
                    <a:pt x="2393" y="5525"/>
                    <a:pt x="1631" y="3596"/>
                    <a:pt x="1036" y="2215"/>
                  </a:cubicBezTo>
                  <a:cubicBezTo>
                    <a:pt x="738" y="1524"/>
                    <a:pt x="488" y="964"/>
                    <a:pt x="310" y="595"/>
                  </a:cubicBezTo>
                  <a:lnTo>
                    <a:pt x="84" y="155"/>
                  </a:lnTo>
                  <a:cubicBezTo>
                    <a:pt x="72" y="95"/>
                    <a:pt x="36" y="48"/>
                    <a:pt x="0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flipH="1">
              <a:off x="715042" y="4471140"/>
              <a:ext cx="1023187" cy="352749"/>
            </a:xfrm>
            <a:custGeom>
              <a:avLst/>
              <a:gdLst/>
              <a:ahLst/>
              <a:cxnLst/>
              <a:rect l="l" t="t" r="r" b="b"/>
              <a:pathLst>
                <a:path w="30409" h="9883" extrusionOk="0">
                  <a:moveTo>
                    <a:pt x="0" y="0"/>
                  </a:moveTo>
                  <a:lnTo>
                    <a:pt x="0" y="9882"/>
                  </a:lnTo>
                  <a:lnTo>
                    <a:pt x="30409" y="9882"/>
                  </a:lnTo>
                  <a:lnTo>
                    <a:pt x="30409" y="0"/>
                  </a:ln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flipH="1">
              <a:off x="679376" y="4372557"/>
              <a:ext cx="572108" cy="451332"/>
            </a:xfrm>
            <a:custGeom>
              <a:avLst/>
              <a:gdLst/>
              <a:ahLst/>
              <a:cxnLst/>
              <a:rect l="l" t="t" r="r" b="b"/>
              <a:pathLst>
                <a:path w="17003" h="12645" extrusionOk="0">
                  <a:moveTo>
                    <a:pt x="0" y="0"/>
                  </a:moveTo>
                  <a:lnTo>
                    <a:pt x="0" y="2500"/>
                  </a:lnTo>
                  <a:lnTo>
                    <a:pt x="620" y="2762"/>
                  </a:lnTo>
                  <a:lnTo>
                    <a:pt x="631" y="12644"/>
                  </a:lnTo>
                  <a:lnTo>
                    <a:pt x="15943" y="12644"/>
                  </a:lnTo>
                  <a:lnTo>
                    <a:pt x="15943" y="2762"/>
                  </a:lnTo>
                  <a:lnTo>
                    <a:pt x="17003" y="2762"/>
                  </a:lnTo>
                  <a:lnTo>
                    <a:pt x="17003" y="0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flipH="1">
              <a:off x="1387656" y="4528070"/>
              <a:ext cx="207168" cy="53182"/>
            </a:xfrm>
            <a:custGeom>
              <a:avLst/>
              <a:gdLst/>
              <a:ahLst/>
              <a:cxnLst/>
              <a:rect l="l" t="t" r="r" b="b"/>
              <a:pathLst>
                <a:path w="6157" h="1490" extrusionOk="0">
                  <a:moveTo>
                    <a:pt x="1" y="1"/>
                  </a:moveTo>
                  <a:lnTo>
                    <a:pt x="1" y="1489"/>
                  </a:lnTo>
                  <a:lnTo>
                    <a:pt x="6156" y="1489"/>
                  </a:lnTo>
                  <a:lnTo>
                    <a:pt x="6156" y="1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flipH="1">
              <a:off x="1355220" y="4647497"/>
              <a:ext cx="266421" cy="112217"/>
            </a:xfrm>
            <a:custGeom>
              <a:avLst/>
              <a:gdLst/>
              <a:ahLst/>
              <a:cxnLst/>
              <a:rect l="l" t="t" r="r" b="b"/>
              <a:pathLst>
                <a:path w="7918" h="3144" extrusionOk="0">
                  <a:moveTo>
                    <a:pt x="0" y="0"/>
                  </a:moveTo>
                  <a:lnTo>
                    <a:pt x="0" y="3144"/>
                  </a:lnTo>
                  <a:lnTo>
                    <a:pt x="7918" y="3144"/>
                  </a:lnTo>
                  <a:lnTo>
                    <a:pt x="7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flipH="1">
              <a:off x="834827" y="4101401"/>
              <a:ext cx="785635" cy="271192"/>
            </a:xfrm>
            <a:custGeom>
              <a:avLst/>
              <a:gdLst/>
              <a:ahLst/>
              <a:cxnLst/>
              <a:rect l="l" t="t" r="r" b="b"/>
              <a:pathLst>
                <a:path w="23349" h="7598" extrusionOk="0">
                  <a:moveTo>
                    <a:pt x="1" y="1"/>
                  </a:moveTo>
                  <a:lnTo>
                    <a:pt x="1" y="7597"/>
                  </a:lnTo>
                  <a:lnTo>
                    <a:pt x="23349" y="7597"/>
                  </a:lnTo>
                  <a:lnTo>
                    <a:pt x="23349" y="1"/>
                  </a:ln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flipH="1">
              <a:off x="807573" y="4025341"/>
              <a:ext cx="439504" cy="347252"/>
            </a:xfrm>
            <a:custGeom>
              <a:avLst/>
              <a:gdLst/>
              <a:ahLst/>
              <a:cxnLst/>
              <a:rect l="l" t="t" r="r" b="b"/>
              <a:pathLst>
                <a:path w="13062" h="9729" extrusionOk="0">
                  <a:moveTo>
                    <a:pt x="0" y="1"/>
                  </a:moveTo>
                  <a:lnTo>
                    <a:pt x="358" y="1584"/>
                  </a:lnTo>
                  <a:lnTo>
                    <a:pt x="500" y="9728"/>
                  </a:lnTo>
                  <a:lnTo>
                    <a:pt x="12252" y="9728"/>
                  </a:lnTo>
                  <a:lnTo>
                    <a:pt x="12252" y="2132"/>
                  </a:lnTo>
                  <a:lnTo>
                    <a:pt x="13062" y="2132"/>
                  </a:lnTo>
                  <a:lnTo>
                    <a:pt x="13062" y="1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flipH="1">
              <a:off x="1351216" y="4145196"/>
              <a:ext cx="159456" cy="40832"/>
            </a:xfrm>
            <a:custGeom>
              <a:avLst/>
              <a:gdLst/>
              <a:ahLst/>
              <a:cxnLst/>
              <a:rect l="l" t="t" r="r" b="b"/>
              <a:pathLst>
                <a:path w="4739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4739" y="1143"/>
                  </a:lnTo>
                  <a:lnTo>
                    <a:pt x="4739" y="0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flipH="1">
              <a:off x="1326754" y="4236569"/>
              <a:ext cx="204375" cy="86304"/>
            </a:xfrm>
            <a:custGeom>
              <a:avLst/>
              <a:gdLst/>
              <a:ahLst/>
              <a:cxnLst/>
              <a:rect l="l" t="t" r="r" b="b"/>
              <a:pathLst>
                <a:path w="6074" h="2418" extrusionOk="0">
                  <a:moveTo>
                    <a:pt x="1" y="0"/>
                  </a:moveTo>
                  <a:lnTo>
                    <a:pt x="1" y="2417"/>
                  </a:lnTo>
                  <a:lnTo>
                    <a:pt x="6073" y="2417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flipH="1">
              <a:off x="1330388" y="3683143"/>
              <a:ext cx="62921" cy="66745"/>
            </a:xfrm>
            <a:custGeom>
              <a:avLst/>
              <a:gdLst/>
              <a:ahLst/>
              <a:cxnLst/>
              <a:rect l="l" t="t" r="r" b="b"/>
              <a:pathLst>
                <a:path w="1870" h="1870" extrusionOk="0">
                  <a:moveTo>
                    <a:pt x="929" y="0"/>
                  </a:moveTo>
                  <a:lnTo>
                    <a:pt x="608" y="608"/>
                  </a:lnTo>
                  <a:lnTo>
                    <a:pt x="1" y="941"/>
                  </a:lnTo>
                  <a:lnTo>
                    <a:pt x="608" y="1262"/>
                  </a:lnTo>
                  <a:lnTo>
                    <a:pt x="929" y="1870"/>
                  </a:lnTo>
                  <a:lnTo>
                    <a:pt x="1263" y="1262"/>
                  </a:lnTo>
                  <a:lnTo>
                    <a:pt x="1870" y="941"/>
                  </a:lnTo>
                  <a:lnTo>
                    <a:pt x="1263" y="608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flipH="1">
              <a:off x="1216592" y="4025341"/>
              <a:ext cx="437115" cy="76096"/>
            </a:xfrm>
            <a:custGeom>
              <a:avLst/>
              <a:gdLst/>
              <a:ahLst/>
              <a:cxnLst/>
              <a:rect l="l" t="t" r="r" b="b"/>
              <a:pathLst>
                <a:path w="12991" h="2132" extrusionOk="0">
                  <a:moveTo>
                    <a:pt x="1" y="1"/>
                  </a:moveTo>
                  <a:lnTo>
                    <a:pt x="1" y="2132"/>
                  </a:lnTo>
                  <a:lnTo>
                    <a:pt x="12990" y="2132"/>
                  </a:lnTo>
                  <a:lnTo>
                    <a:pt x="12990" y="1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flipH="1">
              <a:off x="807573" y="4025341"/>
              <a:ext cx="409053" cy="76096"/>
            </a:xfrm>
            <a:custGeom>
              <a:avLst/>
              <a:gdLst/>
              <a:ahLst/>
              <a:cxnLst/>
              <a:rect l="l" t="t" r="r" b="b"/>
              <a:pathLst>
                <a:path w="12157" h="2132" extrusionOk="0">
                  <a:moveTo>
                    <a:pt x="0" y="1"/>
                  </a:moveTo>
                  <a:lnTo>
                    <a:pt x="0" y="2132"/>
                  </a:lnTo>
                  <a:lnTo>
                    <a:pt x="12157" y="2132"/>
                  </a:lnTo>
                  <a:lnTo>
                    <a:pt x="12157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flipH="1">
              <a:off x="834827" y="4100152"/>
              <a:ext cx="397814" cy="2570"/>
            </a:xfrm>
            <a:custGeom>
              <a:avLst/>
              <a:gdLst/>
              <a:ahLst/>
              <a:cxnLst/>
              <a:rect l="l" t="t" r="r" b="b"/>
              <a:pathLst>
                <a:path w="11823" h="72" extrusionOk="0">
                  <a:moveTo>
                    <a:pt x="5906" y="0"/>
                  </a:moveTo>
                  <a:lnTo>
                    <a:pt x="2953" y="12"/>
                  </a:lnTo>
                  <a:lnTo>
                    <a:pt x="1476" y="12"/>
                  </a:lnTo>
                  <a:lnTo>
                    <a:pt x="0" y="36"/>
                  </a:lnTo>
                  <a:lnTo>
                    <a:pt x="1476" y="48"/>
                  </a:lnTo>
                  <a:lnTo>
                    <a:pt x="2953" y="60"/>
                  </a:lnTo>
                  <a:lnTo>
                    <a:pt x="5906" y="72"/>
                  </a:lnTo>
                  <a:lnTo>
                    <a:pt x="8870" y="60"/>
                  </a:lnTo>
                  <a:lnTo>
                    <a:pt x="10347" y="48"/>
                  </a:lnTo>
                  <a:lnTo>
                    <a:pt x="11823" y="36"/>
                  </a:lnTo>
                  <a:lnTo>
                    <a:pt x="10347" y="12"/>
                  </a:lnTo>
                  <a:lnTo>
                    <a:pt x="8870" y="12"/>
                  </a:lnTo>
                  <a:lnTo>
                    <a:pt x="5906" y="0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flipH="1">
              <a:off x="1199364" y="4372557"/>
              <a:ext cx="581732" cy="98618"/>
            </a:xfrm>
            <a:custGeom>
              <a:avLst/>
              <a:gdLst/>
              <a:ahLst/>
              <a:cxnLst/>
              <a:rect l="l" t="t" r="r" b="b"/>
              <a:pathLst>
                <a:path w="17289" h="2763" extrusionOk="0">
                  <a:moveTo>
                    <a:pt x="0" y="0"/>
                  </a:moveTo>
                  <a:lnTo>
                    <a:pt x="0" y="2762"/>
                  </a:lnTo>
                  <a:lnTo>
                    <a:pt x="17288" y="2762"/>
                  </a:lnTo>
                  <a:lnTo>
                    <a:pt x="17288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11"/>
          <p:cNvGrpSpPr/>
          <p:nvPr/>
        </p:nvGrpSpPr>
        <p:grpSpPr>
          <a:xfrm>
            <a:off x="432988" y="539991"/>
            <a:ext cx="1348105" cy="2358206"/>
            <a:chOff x="4374643" y="788705"/>
            <a:chExt cx="542475" cy="948900"/>
          </a:xfrm>
        </p:grpSpPr>
        <p:sp>
          <p:nvSpPr>
            <p:cNvPr id="336" name="Google Shape;336;p11"/>
            <p:cNvSpPr/>
            <p:nvPr/>
          </p:nvSpPr>
          <p:spPr>
            <a:xfrm>
              <a:off x="4374643" y="1016455"/>
              <a:ext cx="124625" cy="246700"/>
            </a:xfrm>
            <a:custGeom>
              <a:avLst/>
              <a:gdLst/>
              <a:ahLst/>
              <a:cxnLst/>
              <a:rect l="l" t="t" r="r" b="b"/>
              <a:pathLst>
                <a:path w="4985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4984" y="9868"/>
                  </a:lnTo>
                  <a:lnTo>
                    <a:pt x="4984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4504018" y="1016455"/>
              <a:ext cx="134400" cy="246700"/>
            </a:xfrm>
            <a:custGeom>
              <a:avLst/>
              <a:gdLst/>
              <a:ahLst/>
              <a:cxnLst/>
              <a:rect l="l" t="t" r="r" b="b"/>
              <a:pathLst>
                <a:path w="5376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5375" y="9868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4504018" y="1280405"/>
              <a:ext cx="134400" cy="238375"/>
            </a:xfrm>
            <a:custGeom>
              <a:avLst/>
              <a:gdLst/>
              <a:ahLst/>
              <a:cxnLst/>
              <a:rect l="l" t="t" r="r" b="b"/>
              <a:pathLst>
                <a:path w="5376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5375" y="9535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4655643" y="788705"/>
              <a:ext cx="261475" cy="223625"/>
            </a:xfrm>
            <a:custGeom>
              <a:avLst/>
              <a:gdLst/>
              <a:ahLst/>
              <a:cxnLst/>
              <a:rect l="l" t="t" r="r" b="b"/>
              <a:pathLst>
                <a:path w="10459" h="8945" extrusionOk="0">
                  <a:moveTo>
                    <a:pt x="1" y="1"/>
                  </a:moveTo>
                  <a:lnTo>
                    <a:pt x="1" y="8944"/>
                  </a:lnTo>
                  <a:lnTo>
                    <a:pt x="5658" y="8944"/>
                  </a:lnTo>
                  <a:lnTo>
                    <a:pt x="5658" y="192"/>
                  </a:lnTo>
                  <a:lnTo>
                    <a:pt x="5850" y="192"/>
                  </a:lnTo>
                  <a:lnTo>
                    <a:pt x="5850" y="8944"/>
                  </a:lnTo>
                  <a:lnTo>
                    <a:pt x="10459" y="8944"/>
                  </a:lnTo>
                  <a:lnTo>
                    <a:pt x="10459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4801868" y="1016455"/>
              <a:ext cx="115250" cy="246700"/>
            </a:xfrm>
            <a:custGeom>
              <a:avLst/>
              <a:gdLst/>
              <a:ahLst/>
              <a:cxnLst/>
              <a:rect l="l" t="t" r="r" b="b"/>
              <a:pathLst>
                <a:path w="4610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4610" y="9868"/>
                  </a:lnTo>
                  <a:lnTo>
                    <a:pt x="4610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4801868" y="1280405"/>
              <a:ext cx="115250" cy="238375"/>
            </a:xfrm>
            <a:custGeom>
              <a:avLst/>
              <a:gdLst/>
              <a:ahLst/>
              <a:cxnLst/>
              <a:rect l="l" t="t" r="r" b="b"/>
              <a:pathLst>
                <a:path w="4610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4610" y="9535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4374643" y="1280405"/>
              <a:ext cx="124625" cy="238375"/>
            </a:xfrm>
            <a:custGeom>
              <a:avLst/>
              <a:gdLst/>
              <a:ahLst/>
              <a:cxnLst/>
              <a:rect l="l" t="t" r="r" b="b"/>
              <a:pathLst>
                <a:path w="4985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4984" y="9535"/>
                  </a:lnTo>
                  <a:lnTo>
                    <a:pt x="4984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4655643" y="1280405"/>
              <a:ext cx="141475" cy="238375"/>
            </a:xfrm>
            <a:custGeom>
              <a:avLst/>
              <a:gdLst/>
              <a:ahLst/>
              <a:cxnLst/>
              <a:rect l="l" t="t" r="r" b="b"/>
              <a:pathLst>
                <a:path w="5659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5658" y="9535"/>
                  </a:lnTo>
                  <a:lnTo>
                    <a:pt x="5658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4374643" y="1522930"/>
              <a:ext cx="124625" cy="214675"/>
            </a:xfrm>
            <a:custGeom>
              <a:avLst/>
              <a:gdLst/>
              <a:ahLst/>
              <a:cxnLst/>
              <a:rect l="l" t="t" r="r" b="b"/>
              <a:pathLst>
                <a:path w="4985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4984" y="8586"/>
                  </a:lnTo>
                  <a:lnTo>
                    <a:pt x="4984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4801868" y="1522930"/>
              <a:ext cx="115250" cy="214675"/>
            </a:xfrm>
            <a:custGeom>
              <a:avLst/>
              <a:gdLst/>
              <a:ahLst/>
              <a:cxnLst/>
              <a:rect l="l" t="t" r="r" b="b"/>
              <a:pathLst>
                <a:path w="4610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4610" y="8586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4374643" y="788705"/>
              <a:ext cx="263775" cy="223625"/>
            </a:xfrm>
            <a:custGeom>
              <a:avLst/>
              <a:gdLst/>
              <a:ahLst/>
              <a:cxnLst/>
              <a:rect l="l" t="t" r="r" b="b"/>
              <a:pathLst>
                <a:path w="10551" h="8945" extrusionOk="0">
                  <a:moveTo>
                    <a:pt x="1" y="1"/>
                  </a:moveTo>
                  <a:lnTo>
                    <a:pt x="1" y="8944"/>
                  </a:lnTo>
                  <a:lnTo>
                    <a:pt x="4984" y="8944"/>
                  </a:lnTo>
                  <a:lnTo>
                    <a:pt x="4984" y="192"/>
                  </a:lnTo>
                  <a:lnTo>
                    <a:pt x="5176" y="192"/>
                  </a:lnTo>
                  <a:lnTo>
                    <a:pt x="5176" y="8944"/>
                  </a:lnTo>
                  <a:lnTo>
                    <a:pt x="10550" y="8944"/>
                  </a:lnTo>
                  <a:lnTo>
                    <a:pt x="10550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4655643" y="1522930"/>
              <a:ext cx="141475" cy="214675"/>
            </a:xfrm>
            <a:custGeom>
              <a:avLst/>
              <a:gdLst/>
              <a:ahLst/>
              <a:cxnLst/>
              <a:rect l="l" t="t" r="r" b="b"/>
              <a:pathLst>
                <a:path w="5659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5658" y="8586"/>
                  </a:lnTo>
                  <a:lnTo>
                    <a:pt x="5658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4504018" y="1522930"/>
              <a:ext cx="134400" cy="214675"/>
            </a:xfrm>
            <a:custGeom>
              <a:avLst/>
              <a:gdLst/>
              <a:ahLst/>
              <a:cxnLst/>
              <a:rect l="l" t="t" r="r" b="b"/>
              <a:pathLst>
                <a:path w="5376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5375" y="858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4655643" y="1016455"/>
              <a:ext cx="141475" cy="246700"/>
            </a:xfrm>
            <a:custGeom>
              <a:avLst/>
              <a:gdLst/>
              <a:ahLst/>
              <a:cxnLst/>
              <a:rect l="l" t="t" r="r" b="b"/>
              <a:pathLst>
                <a:path w="5659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5658" y="9868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126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737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>
            <a:spLocks noGrp="1"/>
          </p:cNvSpPr>
          <p:nvPr>
            <p:ph type="ctrTitle"/>
          </p:nvPr>
        </p:nvSpPr>
        <p:spPr>
          <a:xfrm>
            <a:off x="641675" y="449600"/>
            <a:ext cx="4162500" cy="18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Alfa Slab One"/>
              <a:buNone/>
              <a:defRPr sz="70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"/>
          </p:nvPr>
        </p:nvSpPr>
        <p:spPr>
          <a:xfrm>
            <a:off x="641675" y="2201775"/>
            <a:ext cx="3125700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4639863" y="475263"/>
            <a:ext cx="395625" cy="395850"/>
          </a:xfrm>
          <a:custGeom>
            <a:avLst/>
            <a:gdLst/>
            <a:ahLst/>
            <a:cxnLst/>
            <a:rect l="l" t="t" r="r" b="b"/>
            <a:pathLst>
              <a:path w="15825" h="15834" extrusionOk="0">
                <a:moveTo>
                  <a:pt x="2605" y="3952"/>
                </a:moveTo>
                <a:cubicBezTo>
                  <a:pt x="2963" y="3470"/>
                  <a:pt x="3379" y="3054"/>
                  <a:pt x="3836" y="2696"/>
                </a:cubicBezTo>
                <a:lnTo>
                  <a:pt x="3537" y="1099"/>
                </a:lnTo>
                <a:lnTo>
                  <a:pt x="6016" y="42"/>
                </a:lnTo>
                <a:lnTo>
                  <a:pt x="6965" y="1357"/>
                </a:lnTo>
                <a:cubicBezTo>
                  <a:pt x="7539" y="1274"/>
                  <a:pt x="8129" y="1265"/>
                  <a:pt x="8720" y="1340"/>
                </a:cubicBezTo>
                <a:lnTo>
                  <a:pt x="9643" y="1"/>
                </a:lnTo>
                <a:lnTo>
                  <a:pt x="12139" y="1007"/>
                </a:lnTo>
                <a:lnTo>
                  <a:pt x="11881" y="2613"/>
                </a:lnTo>
                <a:cubicBezTo>
                  <a:pt x="12356" y="2962"/>
                  <a:pt x="12780" y="3378"/>
                  <a:pt x="13138" y="3836"/>
                </a:cubicBezTo>
                <a:lnTo>
                  <a:pt x="14735" y="3545"/>
                </a:lnTo>
                <a:lnTo>
                  <a:pt x="15792" y="6016"/>
                </a:lnTo>
                <a:lnTo>
                  <a:pt x="14469" y="6973"/>
                </a:lnTo>
                <a:cubicBezTo>
                  <a:pt x="14552" y="7547"/>
                  <a:pt x="14560" y="8137"/>
                  <a:pt x="14494" y="8728"/>
                </a:cubicBezTo>
                <a:lnTo>
                  <a:pt x="15825" y="9651"/>
                </a:lnTo>
                <a:lnTo>
                  <a:pt x="14827" y="12147"/>
                </a:lnTo>
                <a:lnTo>
                  <a:pt x="13221" y="11889"/>
                </a:lnTo>
                <a:cubicBezTo>
                  <a:pt x="12863" y="12364"/>
                  <a:pt x="12447" y="12780"/>
                  <a:pt x="11990" y="13137"/>
                </a:cubicBezTo>
                <a:lnTo>
                  <a:pt x="12289" y="14743"/>
                </a:lnTo>
                <a:lnTo>
                  <a:pt x="9810" y="15791"/>
                </a:lnTo>
                <a:lnTo>
                  <a:pt x="8861" y="14477"/>
                </a:lnTo>
                <a:cubicBezTo>
                  <a:pt x="8287" y="14560"/>
                  <a:pt x="7697" y="14568"/>
                  <a:pt x="7106" y="14494"/>
                </a:cubicBezTo>
                <a:lnTo>
                  <a:pt x="6182" y="15833"/>
                </a:lnTo>
                <a:lnTo>
                  <a:pt x="3687" y="14826"/>
                </a:lnTo>
                <a:lnTo>
                  <a:pt x="3944" y="13229"/>
                </a:lnTo>
                <a:cubicBezTo>
                  <a:pt x="3470" y="12871"/>
                  <a:pt x="3046" y="12455"/>
                  <a:pt x="2688" y="11998"/>
                </a:cubicBezTo>
                <a:lnTo>
                  <a:pt x="1091" y="12289"/>
                </a:lnTo>
                <a:lnTo>
                  <a:pt x="34" y="9818"/>
                </a:lnTo>
                <a:lnTo>
                  <a:pt x="1357" y="8861"/>
                </a:lnTo>
                <a:cubicBezTo>
                  <a:pt x="1274" y="8287"/>
                  <a:pt x="1265" y="7696"/>
                  <a:pt x="1332" y="7114"/>
                </a:cubicBezTo>
                <a:lnTo>
                  <a:pt x="1" y="6182"/>
                </a:lnTo>
                <a:lnTo>
                  <a:pt x="999" y="3686"/>
                </a:lnTo>
                <a:close/>
                <a:moveTo>
                  <a:pt x="5284" y="6731"/>
                </a:moveTo>
                <a:cubicBezTo>
                  <a:pt x="4685" y="8204"/>
                  <a:pt x="5400" y="9884"/>
                  <a:pt x="6881" y="10483"/>
                </a:cubicBezTo>
                <a:cubicBezTo>
                  <a:pt x="8362" y="11074"/>
                  <a:pt x="10043" y="10359"/>
                  <a:pt x="10634" y="8878"/>
                </a:cubicBezTo>
                <a:cubicBezTo>
                  <a:pt x="11233" y="7405"/>
                  <a:pt x="10517" y="5725"/>
                  <a:pt x="9036" y="5126"/>
                </a:cubicBezTo>
                <a:cubicBezTo>
                  <a:pt x="7555" y="4535"/>
                  <a:pt x="5875" y="5250"/>
                  <a:pt x="5284" y="6731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5343754" y="1136259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922922" y="540004"/>
            <a:ext cx="251095" cy="266379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3819713" y="3849134"/>
            <a:ext cx="220761" cy="255630"/>
          </a:xfrm>
          <a:custGeom>
            <a:avLst/>
            <a:gdLst/>
            <a:ahLst/>
            <a:cxnLst/>
            <a:rect l="l" t="t" r="r" b="b"/>
            <a:pathLst>
              <a:path w="6561" h="7162" extrusionOk="0">
                <a:moveTo>
                  <a:pt x="3510" y="1734"/>
                </a:moveTo>
                <a:cubicBezTo>
                  <a:pt x="3963" y="1734"/>
                  <a:pt x="4406" y="1966"/>
                  <a:pt x="4656" y="2387"/>
                </a:cubicBezTo>
                <a:cubicBezTo>
                  <a:pt x="5048" y="3018"/>
                  <a:pt x="4846" y="3839"/>
                  <a:pt x="4215" y="4232"/>
                </a:cubicBezTo>
                <a:lnTo>
                  <a:pt x="4203" y="4232"/>
                </a:lnTo>
                <a:cubicBezTo>
                  <a:pt x="3987" y="4362"/>
                  <a:pt x="3749" y="4425"/>
                  <a:pt x="3513" y="4425"/>
                </a:cubicBezTo>
                <a:cubicBezTo>
                  <a:pt x="3060" y="4425"/>
                  <a:pt x="2616" y="4195"/>
                  <a:pt x="2358" y="3780"/>
                </a:cubicBezTo>
                <a:cubicBezTo>
                  <a:pt x="1977" y="3149"/>
                  <a:pt x="2179" y="2315"/>
                  <a:pt x="2810" y="1934"/>
                </a:cubicBezTo>
                <a:cubicBezTo>
                  <a:pt x="3028" y="1798"/>
                  <a:pt x="3270" y="1734"/>
                  <a:pt x="3510" y="1734"/>
                </a:cubicBezTo>
                <a:close/>
                <a:moveTo>
                  <a:pt x="3494" y="0"/>
                </a:moveTo>
                <a:cubicBezTo>
                  <a:pt x="2960" y="0"/>
                  <a:pt x="2420" y="140"/>
                  <a:pt x="1929" y="434"/>
                </a:cubicBezTo>
                <a:cubicBezTo>
                  <a:pt x="476" y="1303"/>
                  <a:pt x="0" y="3172"/>
                  <a:pt x="869" y="4625"/>
                </a:cubicBezTo>
                <a:cubicBezTo>
                  <a:pt x="1155" y="5113"/>
                  <a:pt x="1572" y="5518"/>
                  <a:pt x="2084" y="5780"/>
                </a:cubicBezTo>
                <a:cubicBezTo>
                  <a:pt x="2286" y="5899"/>
                  <a:pt x="2489" y="5935"/>
                  <a:pt x="2715" y="6042"/>
                </a:cubicBezTo>
                <a:lnTo>
                  <a:pt x="5453" y="7125"/>
                </a:lnTo>
                <a:cubicBezTo>
                  <a:pt x="5518" y="7150"/>
                  <a:pt x="5584" y="7161"/>
                  <a:pt x="5650" y="7161"/>
                </a:cubicBezTo>
                <a:cubicBezTo>
                  <a:pt x="5874" y="7161"/>
                  <a:pt x="6085" y="7028"/>
                  <a:pt x="6168" y="6816"/>
                </a:cubicBezTo>
                <a:cubicBezTo>
                  <a:pt x="6180" y="6768"/>
                  <a:pt x="6191" y="6721"/>
                  <a:pt x="6203" y="6661"/>
                </a:cubicBezTo>
                <a:lnTo>
                  <a:pt x="6489" y="3780"/>
                </a:lnTo>
                <a:cubicBezTo>
                  <a:pt x="6537" y="3542"/>
                  <a:pt x="6549" y="3292"/>
                  <a:pt x="6561" y="3053"/>
                </a:cubicBezTo>
                <a:cubicBezTo>
                  <a:pt x="6561" y="2506"/>
                  <a:pt x="6418" y="1970"/>
                  <a:pt x="6132" y="1506"/>
                </a:cubicBezTo>
                <a:cubicBezTo>
                  <a:pt x="5557" y="536"/>
                  <a:pt x="4538" y="0"/>
                  <a:pt x="3494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688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>
            <a:spLocks noGrp="1"/>
          </p:cNvSpPr>
          <p:nvPr>
            <p:ph type="title"/>
          </p:nvPr>
        </p:nvSpPr>
        <p:spPr>
          <a:xfrm>
            <a:off x="1932600" y="1801200"/>
            <a:ext cx="5278800" cy="16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Font typeface="Comfortaa"/>
              <a:buNone/>
              <a:defRPr sz="1900" b="1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362" name="Google Shape;362;p14"/>
          <p:cNvGrpSpPr/>
          <p:nvPr/>
        </p:nvGrpSpPr>
        <p:grpSpPr>
          <a:xfrm>
            <a:off x="358104" y="325701"/>
            <a:ext cx="1650697" cy="2887503"/>
            <a:chOff x="4419400" y="841100"/>
            <a:chExt cx="542475" cy="948900"/>
          </a:xfrm>
        </p:grpSpPr>
        <p:sp>
          <p:nvSpPr>
            <p:cNvPr id="363" name="Google Shape;363;p14"/>
            <p:cNvSpPr/>
            <p:nvPr/>
          </p:nvSpPr>
          <p:spPr>
            <a:xfrm>
              <a:off x="4419400" y="1068850"/>
              <a:ext cx="124625" cy="246700"/>
            </a:xfrm>
            <a:custGeom>
              <a:avLst/>
              <a:gdLst/>
              <a:ahLst/>
              <a:cxnLst/>
              <a:rect l="l" t="t" r="r" b="b"/>
              <a:pathLst>
                <a:path w="4985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4984" y="9868"/>
                  </a:lnTo>
                  <a:lnTo>
                    <a:pt x="4984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4548775" y="1068850"/>
              <a:ext cx="134400" cy="246700"/>
            </a:xfrm>
            <a:custGeom>
              <a:avLst/>
              <a:gdLst/>
              <a:ahLst/>
              <a:cxnLst/>
              <a:rect l="l" t="t" r="r" b="b"/>
              <a:pathLst>
                <a:path w="5376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5375" y="9868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4548775" y="1332800"/>
              <a:ext cx="134400" cy="238375"/>
            </a:xfrm>
            <a:custGeom>
              <a:avLst/>
              <a:gdLst/>
              <a:ahLst/>
              <a:cxnLst/>
              <a:rect l="l" t="t" r="r" b="b"/>
              <a:pathLst>
                <a:path w="5376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5375" y="9535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4700400" y="841100"/>
              <a:ext cx="261475" cy="223625"/>
            </a:xfrm>
            <a:custGeom>
              <a:avLst/>
              <a:gdLst/>
              <a:ahLst/>
              <a:cxnLst/>
              <a:rect l="l" t="t" r="r" b="b"/>
              <a:pathLst>
                <a:path w="10459" h="8945" extrusionOk="0">
                  <a:moveTo>
                    <a:pt x="1" y="1"/>
                  </a:moveTo>
                  <a:lnTo>
                    <a:pt x="1" y="8944"/>
                  </a:lnTo>
                  <a:lnTo>
                    <a:pt x="5658" y="8944"/>
                  </a:lnTo>
                  <a:lnTo>
                    <a:pt x="5658" y="192"/>
                  </a:lnTo>
                  <a:lnTo>
                    <a:pt x="5850" y="192"/>
                  </a:lnTo>
                  <a:lnTo>
                    <a:pt x="5850" y="8944"/>
                  </a:lnTo>
                  <a:lnTo>
                    <a:pt x="10459" y="8944"/>
                  </a:lnTo>
                  <a:lnTo>
                    <a:pt x="10459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4846625" y="1068850"/>
              <a:ext cx="115250" cy="246700"/>
            </a:xfrm>
            <a:custGeom>
              <a:avLst/>
              <a:gdLst/>
              <a:ahLst/>
              <a:cxnLst/>
              <a:rect l="l" t="t" r="r" b="b"/>
              <a:pathLst>
                <a:path w="4610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4610" y="9868"/>
                  </a:lnTo>
                  <a:lnTo>
                    <a:pt x="4610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4846625" y="1332800"/>
              <a:ext cx="115250" cy="238375"/>
            </a:xfrm>
            <a:custGeom>
              <a:avLst/>
              <a:gdLst/>
              <a:ahLst/>
              <a:cxnLst/>
              <a:rect l="l" t="t" r="r" b="b"/>
              <a:pathLst>
                <a:path w="4610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4610" y="9535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4419400" y="1332800"/>
              <a:ext cx="124625" cy="238375"/>
            </a:xfrm>
            <a:custGeom>
              <a:avLst/>
              <a:gdLst/>
              <a:ahLst/>
              <a:cxnLst/>
              <a:rect l="l" t="t" r="r" b="b"/>
              <a:pathLst>
                <a:path w="4985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4984" y="9535"/>
                  </a:lnTo>
                  <a:lnTo>
                    <a:pt x="4984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4700400" y="1332800"/>
              <a:ext cx="141475" cy="238375"/>
            </a:xfrm>
            <a:custGeom>
              <a:avLst/>
              <a:gdLst/>
              <a:ahLst/>
              <a:cxnLst/>
              <a:rect l="l" t="t" r="r" b="b"/>
              <a:pathLst>
                <a:path w="5659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5658" y="9535"/>
                  </a:lnTo>
                  <a:lnTo>
                    <a:pt x="5658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4419400" y="1575325"/>
              <a:ext cx="124625" cy="214675"/>
            </a:xfrm>
            <a:custGeom>
              <a:avLst/>
              <a:gdLst/>
              <a:ahLst/>
              <a:cxnLst/>
              <a:rect l="l" t="t" r="r" b="b"/>
              <a:pathLst>
                <a:path w="4985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4984" y="8586"/>
                  </a:lnTo>
                  <a:lnTo>
                    <a:pt x="4984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4846625" y="1575325"/>
              <a:ext cx="115250" cy="214675"/>
            </a:xfrm>
            <a:custGeom>
              <a:avLst/>
              <a:gdLst/>
              <a:ahLst/>
              <a:cxnLst/>
              <a:rect l="l" t="t" r="r" b="b"/>
              <a:pathLst>
                <a:path w="4610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4610" y="8586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4419400" y="841100"/>
              <a:ext cx="263775" cy="223625"/>
            </a:xfrm>
            <a:custGeom>
              <a:avLst/>
              <a:gdLst/>
              <a:ahLst/>
              <a:cxnLst/>
              <a:rect l="l" t="t" r="r" b="b"/>
              <a:pathLst>
                <a:path w="10551" h="8945" extrusionOk="0">
                  <a:moveTo>
                    <a:pt x="1" y="1"/>
                  </a:moveTo>
                  <a:lnTo>
                    <a:pt x="1" y="8944"/>
                  </a:lnTo>
                  <a:lnTo>
                    <a:pt x="4984" y="8944"/>
                  </a:lnTo>
                  <a:lnTo>
                    <a:pt x="4984" y="192"/>
                  </a:lnTo>
                  <a:lnTo>
                    <a:pt x="5176" y="192"/>
                  </a:lnTo>
                  <a:lnTo>
                    <a:pt x="5176" y="8944"/>
                  </a:lnTo>
                  <a:lnTo>
                    <a:pt x="10550" y="8944"/>
                  </a:lnTo>
                  <a:lnTo>
                    <a:pt x="10550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4700400" y="1575325"/>
              <a:ext cx="141475" cy="214675"/>
            </a:xfrm>
            <a:custGeom>
              <a:avLst/>
              <a:gdLst/>
              <a:ahLst/>
              <a:cxnLst/>
              <a:rect l="l" t="t" r="r" b="b"/>
              <a:pathLst>
                <a:path w="5659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5658" y="8586"/>
                  </a:lnTo>
                  <a:lnTo>
                    <a:pt x="5658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4548775" y="1575325"/>
              <a:ext cx="134400" cy="214675"/>
            </a:xfrm>
            <a:custGeom>
              <a:avLst/>
              <a:gdLst/>
              <a:ahLst/>
              <a:cxnLst/>
              <a:rect l="l" t="t" r="r" b="b"/>
              <a:pathLst>
                <a:path w="5376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5375" y="858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4700400" y="1068850"/>
              <a:ext cx="141475" cy="246700"/>
            </a:xfrm>
            <a:custGeom>
              <a:avLst/>
              <a:gdLst/>
              <a:ahLst/>
              <a:cxnLst/>
              <a:rect l="l" t="t" r="r" b="b"/>
              <a:pathLst>
                <a:path w="5659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5658" y="9868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>
            <a:off x="7119390" y="461824"/>
            <a:ext cx="1171598" cy="1194200"/>
            <a:chOff x="2502325" y="878550"/>
            <a:chExt cx="617150" cy="578025"/>
          </a:xfrm>
        </p:grpSpPr>
        <p:sp>
          <p:nvSpPr>
            <p:cNvPr id="378" name="Google Shape;378;p14"/>
            <p:cNvSpPr/>
            <p:nvPr/>
          </p:nvSpPr>
          <p:spPr>
            <a:xfrm>
              <a:off x="2502325" y="1381475"/>
              <a:ext cx="617150" cy="31850"/>
            </a:xfrm>
            <a:custGeom>
              <a:avLst/>
              <a:gdLst/>
              <a:ahLst/>
              <a:cxnLst/>
              <a:rect l="l" t="t" r="r" b="b"/>
              <a:pathLst>
                <a:path w="24686" h="1274" extrusionOk="0">
                  <a:moveTo>
                    <a:pt x="1" y="0"/>
                  </a:moveTo>
                  <a:lnTo>
                    <a:pt x="1" y="1273"/>
                  </a:lnTo>
                  <a:lnTo>
                    <a:pt x="24685" y="1273"/>
                  </a:lnTo>
                  <a:lnTo>
                    <a:pt x="24685" y="0"/>
                  </a:ln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790600" y="1004400"/>
              <a:ext cx="215300" cy="250000"/>
            </a:xfrm>
            <a:custGeom>
              <a:avLst/>
              <a:gdLst/>
              <a:ahLst/>
              <a:cxnLst/>
              <a:rect l="l" t="t" r="r" b="b"/>
              <a:pathLst>
                <a:path w="8612" h="10000" extrusionOk="0">
                  <a:moveTo>
                    <a:pt x="5406" y="1"/>
                  </a:moveTo>
                  <a:cubicBezTo>
                    <a:pt x="5087" y="1"/>
                    <a:pt x="4753" y="54"/>
                    <a:pt x="4427" y="174"/>
                  </a:cubicBezTo>
                  <a:cubicBezTo>
                    <a:pt x="3961" y="349"/>
                    <a:pt x="3504" y="682"/>
                    <a:pt x="3229" y="1164"/>
                  </a:cubicBezTo>
                  <a:cubicBezTo>
                    <a:pt x="2954" y="1639"/>
                    <a:pt x="2863" y="2204"/>
                    <a:pt x="2697" y="2745"/>
                  </a:cubicBezTo>
                  <a:cubicBezTo>
                    <a:pt x="2622" y="3020"/>
                    <a:pt x="2513" y="3278"/>
                    <a:pt x="2364" y="3502"/>
                  </a:cubicBezTo>
                  <a:cubicBezTo>
                    <a:pt x="2214" y="3727"/>
                    <a:pt x="2014" y="3910"/>
                    <a:pt x="1798" y="4068"/>
                  </a:cubicBezTo>
                  <a:cubicBezTo>
                    <a:pt x="1582" y="4226"/>
                    <a:pt x="1357" y="4367"/>
                    <a:pt x="1149" y="4534"/>
                  </a:cubicBezTo>
                  <a:cubicBezTo>
                    <a:pt x="949" y="4700"/>
                    <a:pt x="775" y="4892"/>
                    <a:pt x="633" y="5100"/>
                  </a:cubicBezTo>
                  <a:cubicBezTo>
                    <a:pt x="342" y="5516"/>
                    <a:pt x="184" y="5973"/>
                    <a:pt x="92" y="6406"/>
                  </a:cubicBezTo>
                  <a:cubicBezTo>
                    <a:pt x="9" y="6838"/>
                    <a:pt x="1" y="7254"/>
                    <a:pt x="26" y="7629"/>
                  </a:cubicBezTo>
                  <a:cubicBezTo>
                    <a:pt x="76" y="8386"/>
                    <a:pt x="234" y="8977"/>
                    <a:pt x="342" y="9376"/>
                  </a:cubicBezTo>
                  <a:cubicBezTo>
                    <a:pt x="392" y="9584"/>
                    <a:pt x="434" y="9734"/>
                    <a:pt x="467" y="9842"/>
                  </a:cubicBezTo>
                  <a:cubicBezTo>
                    <a:pt x="500" y="9950"/>
                    <a:pt x="517" y="10000"/>
                    <a:pt x="517" y="10000"/>
                  </a:cubicBezTo>
                  <a:cubicBezTo>
                    <a:pt x="525" y="10000"/>
                    <a:pt x="508" y="9942"/>
                    <a:pt x="483" y="9833"/>
                  </a:cubicBezTo>
                  <a:cubicBezTo>
                    <a:pt x="459" y="9725"/>
                    <a:pt x="425" y="9567"/>
                    <a:pt x="375" y="9368"/>
                  </a:cubicBezTo>
                  <a:cubicBezTo>
                    <a:pt x="284" y="8960"/>
                    <a:pt x="134" y="8369"/>
                    <a:pt x="92" y="7629"/>
                  </a:cubicBezTo>
                  <a:cubicBezTo>
                    <a:pt x="76" y="7254"/>
                    <a:pt x="84" y="6847"/>
                    <a:pt x="176" y="6422"/>
                  </a:cubicBezTo>
                  <a:cubicBezTo>
                    <a:pt x="267" y="5998"/>
                    <a:pt x="425" y="5549"/>
                    <a:pt x="708" y="5149"/>
                  </a:cubicBezTo>
                  <a:cubicBezTo>
                    <a:pt x="841" y="4950"/>
                    <a:pt x="1016" y="4767"/>
                    <a:pt x="1207" y="4609"/>
                  </a:cubicBezTo>
                  <a:cubicBezTo>
                    <a:pt x="1407" y="4442"/>
                    <a:pt x="1632" y="4301"/>
                    <a:pt x="1848" y="4143"/>
                  </a:cubicBezTo>
                  <a:cubicBezTo>
                    <a:pt x="2073" y="3985"/>
                    <a:pt x="2289" y="3793"/>
                    <a:pt x="2447" y="3560"/>
                  </a:cubicBezTo>
                  <a:cubicBezTo>
                    <a:pt x="2605" y="3319"/>
                    <a:pt x="2713" y="3053"/>
                    <a:pt x="2796" y="2778"/>
                  </a:cubicBezTo>
                  <a:cubicBezTo>
                    <a:pt x="2954" y="2229"/>
                    <a:pt x="3046" y="1672"/>
                    <a:pt x="3312" y="1206"/>
                  </a:cubicBezTo>
                  <a:cubicBezTo>
                    <a:pt x="3570" y="748"/>
                    <a:pt x="4003" y="432"/>
                    <a:pt x="4460" y="258"/>
                  </a:cubicBezTo>
                  <a:cubicBezTo>
                    <a:pt x="4783" y="138"/>
                    <a:pt x="5123" y="83"/>
                    <a:pt x="5446" y="83"/>
                  </a:cubicBezTo>
                  <a:cubicBezTo>
                    <a:pt x="5573" y="83"/>
                    <a:pt x="5697" y="91"/>
                    <a:pt x="5816" y="108"/>
                  </a:cubicBezTo>
                  <a:cubicBezTo>
                    <a:pt x="6249" y="166"/>
                    <a:pt x="6632" y="332"/>
                    <a:pt x="6948" y="515"/>
                  </a:cubicBezTo>
                  <a:cubicBezTo>
                    <a:pt x="7589" y="890"/>
                    <a:pt x="7988" y="1364"/>
                    <a:pt x="8237" y="1697"/>
                  </a:cubicBezTo>
                  <a:cubicBezTo>
                    <a:pt x="8362" y="1863"/>
                    <a:pt x="8454" y="1996"/>
                    <a:pt x="8512" y="2088"/>
                  </a:cubicBezTo>
                  <a:cubicBezTo>
                    <a:pt x="8570" y="2179"/>
                    <a:pt x="8604" y="2229"/>
                    <a:pt x="8604" y="2229"/>
                  </a:cubicBezTo>
                  <a:cubicBezTo>
                    <a:pt x="8612" y="2229"/>
                    <a:pt x="8604" y="2213"/>
                    <a:pt x="8587" y="2188"/>
                  </a:cubicBezTo>
                  <a:cubicBezTo>
                    <a:pt x="8570" y="2163"/>
                    <a:pt x="8554" y="2121"/>
                    <a:pt x="8529" y="2080"/>
                  </a:cubicBezTo>
                  <a:cubicBezTo>
                    <a:pt x="8479" y="1980"/>
                    <a:pt x="8387" y="1847"/>
                    <a:pt x="8271" y="1672"/>
                  </a:cubicBezTo>
                  <a:cubicBezTo>
                    <a:pt x="8029" y="1331"/>
                    <a:pt x="7630" y="848"/>
                    <a:pt x="6981" y="457"/>
                  </a:cubicBezTo>
                  <a:cubicBezTo>
                    <a:pt x="6657" y="266"/>
                    <a:pt x="6274" y="99"/>
                    <a:pt x="5833" y="33"/>
                  </a:cubicBezTo>
                  <a:cubicBezTo>
                    <a:pt x="5695" y="12"/>
                    <a:pt x="5552" y="1"/>
                    <a:pt x="5406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2822850" y="1107775"/>
              <a:ext cx="55350" cy="68100"/>
            </a:xfrm>
            <a:custGeom>
              <a:avLst/>
              <a:gdLst/>
              <a:ahLst/>
              <a:cxnLst/>
              <a:rect l="l" t="t" r="r" b="b"/>
              <a:pathLst>
                <a:path w="2214" h="2724" extrusionOk="0">
                  <a:moveTo>
                    <a:pt x="405" y="1"/>
                  </a:moveTo>
                  <a:cubicBezTo>
                    <a:pt x="359" y="1"/>
                    <a:pt x="314" y="19"/>
                    <a:pt x="258" y="74"/>
                  </a:cubicBezTo>
                  <a:lnTo>
                    <a:pt x="325" y="58"/>
                  </a:lnTo>
                  <a:lnTo>
                    <a:pt x="325" y="58"/>
                  </a:lnTo>
                  <a:cubicBezTo>
                    <a:pt x="0" y="607"/>
                    <a:pt x="9" y="1331"/>
                    <a:pt x="342" y="1880"/>
                  </a:cubicBezTo>
                  <a:cubicBezTo>
                    <a:pt x="656" y="2391"/>
                    <a:pt x="1245" y="2723"/>
                    <a:pt x="1850" y="2723"/>
                  </a:cubicBezTo>
                  <a:cubicBezTo>
                    <a:pt x="1885" y="2723"/>
                    <a:pt x="1920" y="2722"/>
                    <a:pt x="1956" y="2720"/>
                  </a:cubicBezTo>
                  <a:cubicBezTo>
                    <a:pt x="2214" y="1880"/>
                    <a:pt x="1906" y="890"/>
                    <a:pt x="1215" y="341"/>
                  </a:cubicBezTo>
                  <a:cubicBezTo>
                    <a:pt x="1057" y="207"/>
                    <a:pt x="874" y="108"/>
                    <a:pt x="674" y="66"/>
                  </a:cubicBezTo>
                  <a:cubicBezTo>
                    <a:pt x="553" y="46"/>
                    <a:pt x="477" y="1"/>
                    <a:pt x="405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981975" y="1034625"/>
              <a:ext cx="66775" cy="52325"/>
            </a:xfrm>
            <a:custGeom>
              <a:avLst/>
              <a:gdLst/>
              <a:ahLst/>
              <a:cxnLst/>
              <a:rect l="l" t="t" r="r" b="b"/>
              <a:pathLst>
                <a:path w="2671" h="2093" extrusionOk="0">
                  <a:moveTo>
                    <a:pt x="629" y="0"/>
                  </a:moveTo>
                  <a:cubicBezTo>
                    <a:pt x="543" y="0"/>
                    <a:pt x="458" y="9"/>
                    <a:pt x="374" y="30"/>
                  </a:cubicBezTo>
                  <a:cubicBezTo>
                    <a:pt x="183" y="88"/>
                    <a:pt x="75" y="30"/>
                    <a:pt x="0" y="222"/>
                  </a:cubicBezTo>
                  <a:lnTo>
                    <a:pt x="50" y="180"/>
                  </a:lnTo>
                  <a:lnTo>
                    <a:pt x="50" y="180"/>
                  </a:lnTo>
                  <a:cubicBezTo>
                    <a:pt x="0" y="812"/>
                    <a:pt x="316" y="1461"/>
                    <a:pt x="857" y="1811"/>
                  </a:cubicBezTo>
                  <a:cubicBezTo>
                    <a:pt x="1144" y="1999"/>
                    <a:pt x="1486" y="2093"/>
                    <a:pt x="1828" y="2093"/>
                  </a:cubicBezTo>
                  <a:cubicBezTo>
                    <a:pt x="2121" y="2093"/>
                    <a:pt x="2413" y="2024"/>
                    <a:pt x="2671" y="1886"/>
                  </a:cubicBezTo>
                  <a:cubicBezTo>
                    <a:pt x="2546" y="1004"/>
                    <a:pt x="1839" y="247"/>
                    <a:pt x="982" y="47"/>
                  </a:cubicBezTo>
                  <a:cubicBezTo>
                    <a:pt x="866" y="18"/>
                    <a:pt x="747" y="0"/>
                    <a:pt x="629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2792275" y="1186100"/>
              <a:ext cx="83850" cy="37950"/>
            </a:xfrm>
            <a:custGeom>
              <a:avLst/>
              <a:gdLst/>
              <a:ahLst/>
              <a:cxnLst/>
              <a:rect l="l" t="t" r="r" b="b"/>
              <a:pathLst>
                <a:path w="3354" h="1518" extrusionOk="0">
                  <a:moveTo>
                    <a:pt x="1677" y="0"/>
                  </a:moveTo>
                  <a:cubicBezTo>
                    <a:pt x="1095" y="0"/>
                    <a:pt x="511" y="262"/>
                    <a:pt x="134" y="702"/>
                  </a:cubicBezTo>
                  <a:lnTo>
                    <a:pt x="0" y="843"/>
                  </a:lnTo>
                  <a:cubicBezTo>
                    <a:pt x="452" y="1237"/>
                    <a:pt x="1056" y="1517"/>
                    <a:pt x="1655" y="1517"/>
                  </a:cubicBezTo>
                  <a:cubicBezTo>
                    <a:pt x="1664" y="1517"/>
                    <a:pt x="1672" y="1517"/>
                    <a:pt x="1681" y="1517"/>
                  </a:cubicBezTo>
                  <a:cubicBezTo>
                    <a:pt x="2297" y="1517"/>
                    <a:pt x="2904" y="1276"/>
                    <a:pt x="3353" y="860"/>
                  </a:cubicBezTo>
                  <a:cubicBezTo>
                    <a:pt x="2996" y="361"/>
                    <a:pt x="2397" y="28"/>
                    <a:pt x="1781" y="3"/>
                  </a:cubicBezTo>
                  <a:cubicBezTo>
                    <a:pt x="1746" y="1"/>
                    <a:pt x="1712" y="0"/>
                    <a:pt x="1677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752750" y="1070425"/>
              <a:ext cx="62850" cy="63150"/>
            </a:xfrm>
            <a:custGeom>
              <a:avLst/>
              <a:gdLst/>
              <a:ahLst/>
              <a:cxnLst/>
              <a:rect l="l" t="t" r="r" b="b"/>
              <a:pathLst>
                <a:path w="2514" h="2526" extrusionOk="0">
                  <a:moveTo>
                    <a:pt x="516" y="1"/>
                  </a:moveTo>
                  <a:cubicBezTo>
                    <a:pt x="382" y="1"/>
                    <a:pt x="248" y="16"/>
                    <a:pt x="117" y="46"/>
                  </a:cubicBezTo>
                  <a:cubicBezTo>
                    <a:pt x="1" y="653"/>
                    <a:pt x="167" y="1310"/>
                    <a:pt x="566" y="1785"/>
                  </a:cubicBezTo>
                  <a:cubicBezTo>
                    <a:pt x="963" y="2246"/>
                    <a:pt x="1556" y="2526"/>
                    <a:pt x="2162" y="2526"/>
                  </a:cubicBezTo>
                  <a:cubicBezTo>
                    <a:pt x="2179" y="2526"/>
                    <a:pt x="2196" y="2526"/>
                    <a:pt x="2214" y="2525"/>
                  </a:cubicBezTo>
                  <a:lnTo>
                    <a:pt x="2280" y="2500"/>
                  </a:lnTo>
                  <a:cubicBezTo>
                    <a:pt x="2513" y="1876"/>
                    <a:pt x="2372" y="1127"/>
                    <a:pt x="1931" y="628"/>
                  </a:cubicBezTo>
                  <a:cubicBezTo>
                    <a:pt x="1579" y="230"/>
                    <a:pt x="1047" y="1"/>
                    <a:pt x="516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2791850" y="1002750"/>
              <a:ext cx="71800" cy="51500"/>
            </a:xfrm>
            <a:custGeom>
              <a:avLst/>
              <a:gdLst/>
              <a:ahLst/>
              <a:cxnLst/>
              <a:rect l="l" t="t" r="r" b="b"/>
              <a:pathLst>
                <a:path w="2872" h="2060" extrusionOk="0">
                  <a:moveTo>
                    <a:pt x="996" y="1"/>
                  </a:moveTo>
                  <a:cubicBezTo>
                    <a:pt x="647" y="1"/>
                    <a:pt x="298" y="94"/>
                    <a:pt x="1" y="282"/>
                  </a:cubicBezTo>
                  <a:cubicBezTo>
                    <a:pt x="92" y="898"/>
                    <a:pt x="467" y="1463"/>
                    <a:pt x="1008" y="1779"/>
                  </a:cubicBezTo>
                  <a:cubicBezTo>
                    <a:pt x="1321" y="1965"/>
                    <a:pt x="1686" y="2059"/>
                    <a:pt x="2052" y="2059"/>
                  </a:cubicBezTo>
                  <a:cubicBezTo>
                    <a:pt x="2308" y="2059"/>
                    <a:pt x="2565" y="2013"/>
                    <a:pt x="2805" y="1921"/>
                  </a:cubicBezTo>
                  <a:lnTo>
                    <a:pt x="2863" y="1879"/>
                  </a:lnTo>
                  <a:cubicBezTo>
                    <a:pt x="2871" y="1214"/>
                    <a:pt x="2488" y="556"/>
                    <a:pt x="1906" y="232"/>
                  </a:cubicBezTo>
                  <a:cubicBezTo>
                    <a:pt x="1629" y="78"/>
                    <a:pt x="1313" y="1"/>
                    <a:pt x="996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878175" y="1020475"/>
              <a:ext cx="71775" cy="51500"/>
            </a:xfrm>
            <a:custGeom>
              <a:avLst/>
              <a:gdLst/>
              <a:ahLst/>
              <a:cxnLst/>
              <a:rect l="l" t="t" r="r" b="b"/>
              <a:pathLst>
                <a:path w="2871" h="2060" extrusionOk="0">
                  <a:moveTo>
                    <a:pt x="820" y="0"/>
                  </a:moveTo>
                  <a:cubicBezTo>
                    <a:pt x="564" y="0"/>
                    <a:pt x="307" y="46"/>
                    <a:pt x="67" y="139"/>
                  </a:cubicBezTo>
                  <a:lnTo>
                    <a:pt x="9" y="180"/>
                  </a:lnTo>
                  <a:cubicBezTo>
                    <a:pt x="1" y="846"/>
                    <a:pt x="383" y="1503"/>
                    <a:pt x="966" y="1828"/>
                  </a:cubicBezTo>
                  <a:cubicBezTo>
                    <a:pt x="1243" y="1982"/>
                    <a:pt x="1559" y="2059"/>
                    <a:pt x="1876" y="2059"/>
                  </a:cubicBezTo>
                  <a:cubicBezTo>
                    <a:pt x="2225" y="2059"/>
                    <a:pt x="2574" y="1965"/>
                    <a:pt x="2871" y="1778"/>
                  </a:cubicBezTo>
                  <a:cubicBezTo>
                    <a:pt x="2779" y="1162"/>
                    <a:pt x="2397" y="596"/>
                    <a:pt x="1864" y="280"/>
                  </a:cubicBezTo>
                  <a:cubicBezTo>
                    <a:pt x="1551" y="94"/>
                    <a:pt x="1186" y="0"/>
                    <a:pt x="820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2863825" y="933025"/>
              <a:ext cx="53275" cy="76575"/>
            </a:xfrm>
            <a:custGeom>
              <a:avLst/>
              <a:gdLst/>
              <a:ahLst/>
              <a:cxnLst/>
              <a:rect l="l" t="t" r="r" b="b"/>
              <a:pathLst>
                <a:path w="2131" h="3063" extrusionOk="0">
                  <a:moveTo>
                    <a:pt x="392" y="1"/>
                  </a:moveTo>
                  <a:cubicBezTo>
                    <a:pt x="67" y="533"/>
                    <a:pt x="0" y="1207"/>
                    <a:pt x="217" y="1798"/>
                  </a:cubicBezTo>
                  <a:cubicBezTo>
                    <a:pt x="425" y="2380"/>
                    <a:pt x="916" y="2855"/>
                    <a:pt x="1498" y="3054"/>
                  </a:cubicBezTo>
                  <a:lnTo>
                    <a:pt x="1573" y="3063"/>
                  </a:lnTo>
                  <a:cubicBezTo>
                    <a:pt x="2006" y="2555"/>
                    <a:pt x="2130" y="1806"/>
                    <a:pt x="1889" y="1182"/>
                  </a:cubicBezTo>
                  <a:cubicBezTo>
                    <a:pt x="1656" y="558"/>
                    <a:pt x="1057" y="92"/>
                    <a:pt x="392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2951175" y="942800"/>
              <a:ext cx="56400" cy="70775"/>
            </a:xfrm>
            <a:custGeom>
              <a:avLst/>
              <a:gdLst/>
              <a:ahLst/>
              <a:cxnLst/>
              <a:rect l="l" t="t" r="r" b="b"/>
              <a:pathLst>
                <a:path w="2256" h="2831" extrusionOk="0">
                  <a:moveTo>
                    <a:pt x="1906" y="1"/>
                  </a:moveTo>
                  <a:cubicBezTo>
                    <a:pt x="1290" y="76"/>
                    <a:pt x="716" y="450"/>
                    <a:pt x="392" y="974"/>
                  </a:cubicBezTo>
                  <a:cubicBezTo>
                    <a:pt x="67" y="1507"/>
                    <a:pt x="1" y="2181"/>
                    <a:pt x="209" y="2771"/>
                  </a:cubicBezTo>
                  <a:lnTo>
                    <a:pt x="250" y="2830"/>
                  </a:lnTo>
                  <a:cubicBezTo>
                    <a:pt x="265" y="2830"/>
                    <a:pt x="279" y="2830"/>
                    <a:pt x="294" y="2830"/>
                  </a:cubicBezTo>
                  <a:cubicBezTo>
                    <a:pt x="945" y="2830"/>
                    <a:pt x="1589" y="2468"/>
                    <a:pt x="1923" y="1906"/>
                  </a:cubicBezTo>
                  <a:cubicBezTo>
                    <a:pt x="2255" y="1332"/>
                    <a:pt x="2247" y="575"/>
                    <a:pt x="1906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2705125" y="1200100"/>
              <a:ext cx="224875" cy="184100"/>
            </a:xfrm>
            <a:custGeom>
              <a:avLst/>
              <a:gdLst/>
              <a:ahLst/>
              <a:cxnLst/>
              <a:rect l="l" t="t" r="r" b="b"/>
              <a:pathLst>
                <a:path w="8995" h="7364" extrusionOk="0">
                  <a:moveTo>
                    <a:pt x="1" y="0"/>
                  </a:moveTo>
                  <a:lnTo>
                    <a:pt x="1174" y="7363"/>
                  </a:lnTo>
                  <a:lnTo>
                    <a:pt x="8104" y="7264"/>
                  </a:lnTo>
                  <a:lnTo>
                    <a:pt x="8994" y="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2827225" y="1132300"/>
              <a:ext cx="62000" cy="40750"/>
            </a:xfrm>
            <a:custGeom>
              <a:avLst/>
              <a:gdLst/>
              <a:ahLst/>
              <a:cxnLst/>
              <a:rect l="l" t="t" r="r" b="b"/>
              <a:pathLst>
                <a:path w="2480" h="1630" extrusionOk="0">
                  <a:moveTo>
                    <a:pt x="1620" y="1"/>
                  </a:moveTo>
                  <a:cubicBezTo>
                    <a:pt x="1400" y="1"/>
                    <a:pt x="1186" y="41"/>
                    <a:pt x="990" y="125"/>
                  </a:cubicBezTo>
                  <a:cubicBezTo>
                    <a:pt x="541" y="316"/>
                    <a:pt x="175" y="716"/>
                    <a:pt x="0" y="1232"/>
                  </a:cubicBezTo>
                  <a:lnTo>
                    <a:pt x="167" y="1365"/>
                  </a:lnTo>
                  <a:cubicBezTo>
                    <a:pt x="448" y="1539"/>
                    <a:pt x="760" y="1629"/>
                    <a:pt x="1059" y="1629"/>
                  </a:cubicBezTo>
                  <a:cubicBezTo>
                    <a:pt x="1273" y="1629"/>
                    <a:pt x="1480" y="1583"/>
                    <a:pt x="1664" y="1489"/>
                  </a:cubicBezTo>
                  <a:cubicBezTo>
                    <a:pt x="2105" y="1265"/>
                    <a:pt x="2413" y="774"/>
                    <a:pt x="2479" y="200"/>
                  </a:cubicBezTo>
                  <a:cubicBezTo>
                    <a:pt x="2198" y="69"/>
                    <a:pt x="1904" y="1"/>
                    <a:pt x="1620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2929975" y="1171975"/>
              <a:ext cx="62000" cy="40800"/>
            </a:xfrm>
            <a:custGeom>
              <a:avLst/>
              <a:gdLst/>
              <a:ahLst/>
              <a:cxnLst/>
              <a:rect l="l" t="t" r="r" b="b"/>
              <a:pathLst>
                <a:path w="2480" h="1632" extrusionOk="0">
                  <a:moveTo>
                    <a:pt x="1629" y="0"/>
                  </a:moveTo>
                  <a:cubicBezTo>
                    <a:pt x="1406" y="0"/>
                    <a:pt x="1189" y="42"/>
                    <a:pt x="990" y="127"/>
                  </a:cubicBezTo>
                  <a:cubicBezTo>
                    <a:pt x="541" y="310"/>
                    <a:pt x="175" y="718"/>
                    <a:pt x="0" y="1234"/>
                  </a:cubicBezTo>
                  <a:lnTo>
                    <a:pt x="175" y="1367"/>
                  </a:lnTo>
                  <a:cubicBezTo>
                    <a:pt x="456" y="1541"/>
                    <a:pt x="766" y="1631"/>
                    <a:pt x="1062" y="1631"/>
                  </a:cubicBezTo>
                  <a:cubicBezTo>
                    <a:pt x="1275" y="1631"/>
                    <a:pt x="1480" y="1585"/>
                    <a:pt x="1664" y="1491"/>
                  </a:cubicBezTo>
                  <a:cubicBezTo>
                    <a:pt x="2105" y="1267"/>
                    <a:pt x="2413" y="776"/>
                    <a:pt x="2479" y="202"/>
                  </a:cubicBezTo>
                  <a:cubicBezTo>
                    <a:pt x="2201" y="67"/>
                    <a:pt x="1910" y="0"/>
                    <a:pt x="1629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2874850" y="1102075"/>
              <a:ext cx="65950" cy="38775"/>
            </a:xfrm>
            <a:custGeom>
              <a:avLst/>
              <a:gdLst/>
              <a:ahLst/>
              <a:cxnLst/>
              <a:rect l="l" t="t" r="r" b="b"/>
              <a:pathLst>
                <a:path w="2638" h="1551" extrusionOk="0">
                  <a:moveTo>
                    <a:pt x="1142" y="1"/>
                  </a:moveTo>
                  <a:cubicBezTo>
                    <a:pt x="751" y="1"/>
                    <a:pt x="347" y="144"/>
                    <a:pt x="0" y="411"/>
                  </a:cubicBezTo>
                  <a:lnTo>
                    <a:pt x="67" y="619"/>
                  </a:lnTo>
                  <a:cubicBezTo>
                    <a:pt x="308" y="1134"/>
                    <a:pt x="749" y="1484"/>
                    <a:pt x="1248" y="1542"/>
                  </a:cubicBezTo>
                  <a:cubicBezTo>
                    <a:pt x="1297" y="1548"/>
                    <a:pt x="1346" y="1551"/>
                    <a:pt x="1395" y="1551"/>
                  </a:cubicBezTo>
                  <a:cubicBezTo>
                    <a:pt x="1841" y="1551"/>
                    <a:pt x="2300" y="1315"/>
                    <a:pt x="2638" y="918"/>
                  </a:cubicBezTo>
                  <a:cubicBezTo>
                    <a:pt x="2355" y="444"/>
                    <a:pt x="1914" y="119"/>
                    <a:pt x="1431" y="28"/>
                  </a:cubicBezTo>
                  <a:cubicBezTo>
                    <a:pt x="1337" y="10"/>
                    <a:pt x="1240" y="1"/>
                    <a:pt x="1142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2873600" y="1163275"/>
              <a:ext cx="48700" cy="54950"/>
            </a:xfrm>
            <a:custGeom>
              <a:avLst/>
              <a:gdLst/>
              <a:ahLst/>
              <a:cxnLst/>
              <a:rect l="l" t="t" r="r" b="b"/>
              <a:pathLst>
                <a:path w="1948" h="2198" extrusionOk="0">
                  <a:moveTo>
                    <a:pt x="1596" y="1"/>
                  </a:moveTo>
                  <a:cubicBezTo>
                    <a:pt x="1033" y="1"/>
                    <a:pt x="537" y="257"/>
                    <a:pt x="275" y="666"/>
                  </a:cubicBezTo>
                  <a:cubicBezTo>
                    <a:pt x="17" y="1091"/>
                    <a:pt x="1" y="1665"/>
                    <a:pt x="242" y="2197"/>
                  </a:cubicBezTo>
                  <a:cubicBezTo>
                    <a:pt x="791" y="2139"/>
                    <a:pt x="1273" y="1881"/>
                    <a:pt x="1556" y="1490"/>
                  </a:cubicBezTo>
                  <a:cubicBezTo>
                    <a:pt x="1847" y="1091"/>
                    <a:pt x="1947" y="558"/>
                    <a:pt x="1831" y="26"/>
                  </a:cubicBezTo>
                  <a:lnTo>
                    <a:pt x="1623" y="1"/>
                  </a:lnTo>
                  <a:cubicBezTo>
                    <a:pt x="1614" y="1"/>
                    <a:pt x="1605" y="1"/>
                    <a:pt x="1596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2944100" y="1233800"/>
              <a:ext cx="45800" cy="56175"/>
            </a:xfrm>
            <a:custGeom>
              <a:avLst/>
              <a:gdLst/>
              <a:ahLst/>
              <a:cxnLst/>
              <a:rect l="l" t="t" r="r" b="b"/>
              <a:pathLst>
                <a:path w="1832" h="2247" extrusionOk="0">
                  <a:moveTo>
                    <a:pt x="375" y="0"/>
                  </a:moveTo>
                  <a:lnTo>
                    <a:pt x="250" y="83"/>
                  </a:lnTo>
                  <a:cubicBezTo>
                    <a:pt x="1" y="591"/>
                    <a:pt x="9" y="1165"/>
                    <a:pt x="284" y="1581"/>
                  </a:cubicBezTo>
                  <a:cubicBezTo>
                    <a:pt x="550" y="1997"/>
                    <a:pt x="1074" y="2247"/>
                    <a:pt x="1657" y="2247"/>
                  </a:cubicBezTo>
                  <a:cubicBezTo>
                    <a:pt x="1831" y="1731"/>
                    <a:pt x="1806" y="1190"/>
                    <a:pt x="1565" y="757"/>
                  </a:cubicBezTo>
                  <a:cubicBezTo>
                    <a:pt x="1332" y="333"/>
                    <a:pt x="908" y="117"/>
                    <a:pt x="375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2871100" y="1054075"/>
              <a:ext cx="138975" cy="190350"/>
            </a:xfrm>
            <a:custGeom>
              <a:avLst/>
              <a:gdLst/>
              <a:ahLst/>
              <a:cxnLst/>
              <a:rect l="l" t="t" r="r" b="b"/>
              <a:pathLst>
                <a:path w="5559" h="7614" extrusionOk="0">
                  <a:moveTo>
                    <a:pt x="816" y="1"/>
                  </a:moveTo>
                  <a:cubicBezTo>
                    <a:pt x="808" y="1"/>
                    <a:pt x="783" y="26"/>
                    <a:pt x="724" y="76"/>
                  </a:cubicBezTo>
                  <a:cubicBezTo>
                    <a:pt x="675" y="117"/>
                    <a:pt x="600" y="201"/>
                    <a:pt x="516" y="309"/>
                  </a:cubicBezTo>
                  <a:cubicBezTo>
                    <a:pt x="342" y="533"/>
                    <a:pt x="150" y="900"/>
                    <a:pt x="76" y="1399"/>
                  </a:cubicBezTo>
                  <a:cubicBezTo>
                    <a:pt x="1" y="1890"/>
                    <a:pt x="59" y="2530"/>
                    <a:pt x="433" y="3088"/>
                  </a:cubicBezTo>
                  <a:cubicBezTo>
                    <a:pt x="625" y="3370"/>
                    <a:pt x="891" y="3603"/>
                    <a:pt x="1165" y="3828"/>
                  </a:cubicBezTo>
                  <a:cubicBezTo>
                    <a:pt x="1432" y="4061"/>
                    <a:pt x="1723" y="4294"/>
                    <a:pt x="1923" y="4602"/>
                  </a:cubicBezTo>
                  <a:cubicBezTo>
                    <a:pt x="2122" y="4910"/>
                    <a:pt x="2197" y="5276"/>
                    <a:pt x="2272" y="5625"/>
                  </a:cubicBezTo>
                  <a:cubicBezTo>
                    <a:pt x="2339" y="5966"/>
                    <a:pt x="2405" y="6316"/>
                    <a:pt x="2563" y="6615"/>
                  </a:cubicBezTo>
                  <a:cubicBezTo>
                    <a:pt x="2705" y="6915"/>
                    <a:pt x="2946" y="7173"/>
                    <a:pt x="3237" y="7272"/>
                  </a:cubicBezTo>
                  <a:cubicBezTo>
                    <a:pt x="3413" y="7335"/>
                    <a:pt x="3589" y="7352"/>
                    <a:pt x="3757" y="7352"/>
                  </a:cubicBezTo>
                  <a:cubicBezTo>
                    <a:pt x="3859" y="7352"/>
                    <a:pt x="3958" y="7345"/>
                    <a:pt x="4052" y="7339"/>
                  </a:cubicBezTo>
                  <a:cubicBezTo>
                    <a:pt x="4275" y="7324"/>
                    <a:pt x="4471" y="7296"/>
                    <a:pt x="4647" y="7296"/>
                  </a:cubicBezTo>
                  <a:cubicBezTo>
                    <a:pt x="4668" y="7296"/>
                    <a:pt x="4689" y="7296"/>
                    <a:pt x="4710" y="7297"/>
                  </a:cubicBezTo>
                  <a:cubicBezTo>
                    <a:pt x="4909" y="7306"/>
                    <a:pt x="5076" y="7339"/>
                    <a:pt x="5201" y="7389"/>
                  </a:cubicBezTo>
                  <a:cubicBezTo>
                    <a:pt x="5451" y="7478"/>
                    <a:pt x="5545" y="7614"/>
                    <a:pt x="5557" y="7614"/>
                  </a:cubicBezTo>
                  <a:cubicBezTo>
                    <a:pt x="5558" y="7614"/>
                    <a:pt x="5558" y="7614"/>
                    <a:pt x="5558" y="7614"/>
                  </a:cubicBezTo>
                  <a:cubicBezTo>
                    <a:pt x="5558" y="7614"/>
                    <a:pt x="5550" y="7605"/>
                    <a:pt x="5542" y="7589"/>
                  </a:cubicBezTo>
                  <a:cubicBezTo>
                    <a:pt x="5533" y="7572"/>
                    <a:pt x="5517" y="7555"/>
                    <a:pt x="5483" y="7530"/>
                  </a:cubicBezTo>
                  <a:cubicBezTo>
                    <a:pt x="5433" y="7472"/>
                    <a:pt x="5342" y="7406"/>
                    <a:pt x="5217" y="7356"/>
                  </a:cubicBezTo>
                  <a:cubicBezTo>
                    <a:pt x="5084" y="7297"/>
                    <a:pt x="4918" y="7256"/>
                    <a:pt x="4718" y="7247"/>
                  </a:cubicBezTo>
                  <a:cubicBezTo>
                    <a:pt x="4672" y="7244"/>
                    <a:pt x="4624" y="7242"/>
                    <a:pt x="4575" y="7242"/>
                  </a:cubicBezTo>
                  <a:cubicBezTo>
                    <a:pt x="4413" y="7242"/>
                    <a:pt x="4236" y="7260"/>
                    <a:pt x="4044" y="7272"/>
                  </a:cubicBezTo>
                  <a:cubicBezTo>
                    <a:pt x="3964" y="7278"/>
                    <a:pt x="3880" y="7283"/>
                    <a:pt x="3793" y="7283"/>
                  </a:cubicBezTo>
                  <a:cubicBezTo>
                    <a:pt x="3621" y="7283"/>
                    <a:pt x="3439" y="7264"/>
                    <a:pt x="3262" y="7198"/>
                  </a:cubicBezTo>
                  <a:cubicBezTo>
                    <a:pt x="2996" y="7098"/>
                    <a:pt x="2779" y="6865"/>
                    <a:pt x="2638" y="6582"/>
                  </a:cubicBezTo>
                  <a:cubicBezTo>
                    <a:pt x="2497" y="6291"/>
                    <a:pt x="2430" y="5958"/>
                    <a:pt x="2363" y="5608"/>
                  </a:cubicBezTo>
                  <a:cubicBezTo>
                    <a:pt x="2297" y="5259"/>
                    <a:pt x="2222" y="4885"/>
                    <a:pt x="2006" y="4552"/>
                  </a:cubicBezTo>
                  <a:cubicBezTo>
                    <a:pt x="1789" y="4219"/>
                    <a:pt x="1498" y="3986"/>
                    <a:pt x="1224" y="3762"/>
                  </a:cubicBezTo>
                  <a:cubicBezTo>
                    <a:pt x="949" y="3529"/>
                    <a:pt x="691" y="3312"/>
                    <a:pt x="508" y="3046"/>
                  </a:cubicBezTo>
                  <a:cubicBezTo>
                    <a:pt x="150" y="2505"/>
                    <a:pt x="76" y="1890"/>
                    <a:pt x="142" y="1407"/>
                  </a:cubicBezTo>
                  <a:cubicBezTo>
                    <a:pt x="200" y="924"/>
                    <a:pt x="383" y="558"/>
                    <a:pt x="541" y="334"/>
                  </a:cubicBezTo>
                  <a:cubicBezTo>
                    <a:pt x="625" y="226"/>
                    <a:pt x="691" y="142"/>
                    <a:pt x="741" y="93"/>
                  </a:cubicBezTo>
                  <a:cubicBezTo>
                    <a:pt x="791" y="34"/>
                    <a:pt x="816" y="1"/>
                    <a:pt x="816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871100" y="1054075"/>
              <a:ext cx="138975" cy="190350"/>
            </a:xfrm>
            <a:custGeom>
              <a:avLst/>
              <a:gdLst/>
              <a:ahLst/>
              <a:cxnLst/>
              <a:rect l="l" t="t" r="r" b="b"/>
              <a:pathLst>
                <a:path w="5559" h="7614" extrusionOk="0">
                  <a:moveTo>
                    <a:pt x="816" y="1"/>
                  </a:moveTo>
                  <a:cubicBezTo>
                    <a:pt x="808" y="1"/>
                    <a:pt x="783" y="26"/>
                    <a:pt x="724" y="76"/>
                  </a:cubicBezTo>
                  <a:cubicBezTo>
                    <a:pt x="675" y="117"/>
                    <a:pt x="600" y="201"/>
                    <a:pt x="516" y="309"/>
                  </a:cubicBezTo>
                  <a:cubicBezTo>
                    <a:pt x="342" y="533"/>
                    <a:pt x="150" y="900"/>
                    <a:pt x="76" y="1399"/>
                  </a:cubicBezTo>
                  <a:cubicBezTo>
                    <a:pt x="1" y="1890"/>
                    <a:pt x="59" y="2530"/>
                    <a:pt x="433" y="3088"/>
                  </a:cubicBezTo>
                  <a:cubicBezTo>
                    <a:pt x="625" y="3370"/>
                    <a:pt x="891" y="3603"/>
                    <a:pt x="1165" y="3828"/>
                  </a:cubicBezTo>
                  <a:cubicBezTo>
                    <a:pt x="1432" y="4061"/>
                    <a:pt x="1723" y="4294"/>
                    <a:pt x="1923" y="4602"/>
                  </a:cubicBezTo>
                  <a:cubicBezTo>
                    <a:pt x="2122" y="4910"/>
                    <a:pt x="2197" y="5276"/>
                    <a:pt x="2272" y="5625"/>
                  </a:cubicBezTo>
                  <a:cubicBezTo>
                    <a:pt x="2339" y="5966"/>
                    <a:pt x="2405" y="6316"/>
                    <a:pt x="2563" y="6615"/>
                  </a:cubicBezTo>
                  <a:cubicBezTo>
                    <a:pt x="2705" y="6915"/>
                    <a:pt x="2946" y="7173"/>
                    <a:pt x="3237" y="7272"/>
                  </a:cubicBezTo>
                  <a:cubicBezTo>
                    <a:pt x="3413" y="7335"/>
                    <a:pt x="3589" y="7352"/>
                    <a:pt x="3757" y="7352"/>
                  </a:cubicBezTo>
                  <a:cubicBezTo>
                    <a:pt x="3859" y="7352"/>
                    <a:pt x="3958" y="7345"/>
                    <a:pt x="4052" y="7339"/>
                  </a:cubicBezTo>
                  <a:cubicBezTo>
                    <a:pt x="4275" y="7324"/>
                    <a:pt x="4471" y="7296"/>
                    <a:pt x="4647" y="7296"/>
                  </a:cubicBezTo>
                  <a:cubicBezTo>
                    <a:pt x="4668" y="7296"/>
                    <a:pt x="4689" y="7296"/>
                    <a:pt x="4710" y="7297"/>
                  </a:cubicBezTo>
                  <a:cubicBezTo>
                    <a:pt x="4909" y="7306"/>
                    <a:pt x="5076" y="7339"/>
                    <a:pt x="5201" y="7389"/>
                  </a:cubicBezTo>
                  <a:cubicBezTo>
                    <a:pt x="5451" y="7478"/>
                    <a:pt x="5545" y="7614"/>
                    <a:pt x="5557" y="7614"/>
                  </a:cubicBezTo>
                  <a:cubicBezTo>
                    <a:pt x="5558" y="7614"/>
                    <a:pt x="5558" y="7614"/>
                    <a:pt x="5558" y="7614"/>
                  </a:cubicBezTo>
                  <a:cubicBezTo>
                    <a:pt x="5558" y="7614"/>
                    <a:pt x="5550" y="7605"/>
                    <a:pt x="5542" y="7589"/>
                  </a:cubicBezTo>
                  <a:cubicBezTo>
                    <a:pt x="5533" y="7572"/>
                    <a:pt x="5517" y="7555"/>
                    <a:pt x="5483" y="7530"/>
                  </a:cubicBezTo>
                  <a:cubicBezTo>
                    <a:pt x="5433" y="7472"/>
                    <a:pt x="5342" y="7406"/>
                    <a:pt x="5217" y="7356"/>
                  </a:cubicBezTo>
                  <a:cubicBezTo>
                    <a:pt x="5084" y="7297"/>
                    <a:pt x="4918" y="7256"/>
                    <a:pt x="4718" y="7247"/>
                  </a:cubicBezTo>
                  <a:cubicBezTo>
                    <a:pt x="4672" y="7244"/>
                    <a:pt x="4624" y="7242"/>
                    <a:pt x="4575" y="7242"/>
                  </a:cubicBezTo>
                  <a:cubicBezTo>
                    <a:pt x="4413" y="7242"/>
                    <a:pt x="4236" y="7260"/>
                    <a:pt x="4044" y="7272"/>
                  </a:cubicBezTo>
                  <a:cubicBezTo>
                    <a:pt x="3964" y="7278"/>
                    <a:pt x="3880" y="7283"/>
                    <a:pt x="3793" y="7283"/>
                  </a:cubicBezTo>
                  <a:cubicBezTo>
                    <a:pt x="3621" y="7283"/>
                    <a:pt x="3439" y="7264"/>
                    <a:pt x="3262" y="7198"/>
                  </a:cubicBezTo>
                  <a:cubicBezTo>
                    <a:pt x="2996" y="7098"/>
                    <a:pt x="2779" y="6865"/>
                    <a:pt x="2638" y="6582"/>
                  </a:cubicBezTo>
                  <a:cubicBezTo>
                    <a:pt x="2497" y="6291"/>
                    <a:pt x="2430" y="5958"/>
                    <a:pt x="2363" y="5608"/>
                  </a:cubicBezTo>
                  <a:cubicBezTo>
                    <a:pt x="2297" y="5259"/>
                    <a:pt x="2222" y="4885"/>
                    <a:pt x="2006" y="4552"/>
                  </a:cubicBezTo>
                  <a:cubicBezTo>
                    <a:pt x="1789" y="4219"/>
                    <a:pt x="1498" y="3986"/>
                    <a:pt x="1224" y="3762"/>
                  </a:cubicBezTo>
                  <a:cubicBezTo>
                    <a:pt x="949" y="3529"/>
                    <a:pt x="691" y="3312"/>
                    <a:pt x="508" y="3046"/>
                  </a:cubicBezTo>
                  <a:cubicBezTo>
                    <a:pt x="150" y="2505"/>
                    <a:pt x="76" y="1890"/>
                    <a:pt x="142" y="1407"/>
                  </a:cubicBezTo>
                  <a:cubicBezTo>
                    <a:pt x="200" y="924"/>
                    <a:pt x="383" y="558"/>
                    <a:pt x="541" y="334"/>
                  </a:cubicBezTo>
                  <a:cubicBezTo>
                    <a:pt x="625" y="226"/>
                    <a:pt x="691" y="142"/>
                    <a:pt x="741" y="93"/>
                  </a:cubicBezTo>
                  <a:cubicBezTo>
                    <a:pt x="791" y="34"/>
                    <a:pt x="816" y="1"/>
                    <a:pt x="816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2504000" y="1203625"/>
              <a:ext cx="77800" cy="59525"/>
            </a:xfrm>
            <a:custGeom>
              <a:avLst/>
              <a:gdLst/>
              <a:ahLst/>
              <a:cxnLst/>
              <a:rect l="l" t="t" r="r" b="b"/>
              <a:pathLst>
                <a:path w="3112" h="2381" extrusionOk="0">
                  <a:moveTo>
                    <a:pt x="787" y="1"/>
                  </a:moveTo>
                  <a:cubicBezTo>
                    <a:pt x="518" y="1"/>
                    <a:pt x="250" y="47"/>
                    <a:pt x="0" y="142"/>
                  </a:cubicBezTo>
                  <a:cubicBezTo>
                    <a:pt x="516" y="1332"/>
                    <a:pt x="1706" y="2214"/>
                    <a:pt x="2995" y="2355"/>
                  </a:cubicBezTo>
                  <a:lnTo>
                    <a:pt x="3079" y="2380"/>
                  </a:lnTo>
                  <a:cubicBezTo>
                    <a:pt x="3112" y="1632"/>
                    <a:pt x="2754" y="874"/>
                    <a:pt x="2147" y="433"/>
                  </a:cubicBezTo>
                  <a:cubicBezTo>
                    <a:pt x="1757" y="150"/>
                    <a:pt x="1270" y="1"/>
                    <a:pt x="787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2555150" y="1266650"/>
              <a:ext cx="48075" cy="83850"/>
            </a:xfrm>
            <a:custGeom>
              <a:avLst/>
              <a:gdLst/>
              <a:ahLst/>
              <a:cxnLst/>
              <a:rect l="l" t="t" r="r" b="b"/>
              <a:pathLst>
                <a:path w="1923" h="3354" extrusionOk="0">
                  <a:moveTo>
                    <a:pt x="467" y="1"/>
                  </a:moveTo>
                  <a:lnTo>
                    <a:pt x="442" y="175"/>
                  </a:lnTo>
                  <a:cubicBezTo>
                    <a:pt x="1" y="658"/>
                    <a:pt x="26" y="1440"/>
                    <a:pt x="342" y="2006"/>
                  </a:cubicBezTo>
                  <a:cubicBezTo>
                    <a:pt x="658" y="2580"/>
                    <a:pt x="1199" y="2988"/>
                    <a:pt x="1740" y="3354"/>
                  </a:cubicBezTo>
                  <a:cubicBezTo>
                    <a:pt x="1923" y="2738"/>
                    <a:pt x="1898" y="2064"/>
                    <a:pt x="1673" y="1465"/>
                  </a:cubicBezTo>
                  <a:cubicBezTo>
                    <a:pt x="1440" y="858"/>
                    <a:pt x="1016" y="342"/>
                    <a:pt x="467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2618600" y="1213500"/>
              <a:ext cx="75325" cy="60050"/>
            </a:xfrm>
            <a:custGeom>
              <a:avLst/>
              <a:gdLst/>
              <a:ahLst/>
              <a:cxnLst/>
              <a:rect l="l" t="t" r="r" b="b"/>
              <a:pathLst>
                <a:path w="3013" h="2402" extrusionOk="0">
                  <a:moveTo>
                    <a:pt x="774" y="0"/>
                  </a:moveTo>
                  <a:cubicBezTo>
                    <a:pt x="521" y="0"/>
                    <a:pt x="272" y="59"/>
                    <a:pt x="53" y="189"/>
                  </a:cubicBezTo>
                  <a:lnTo>
                    <a:pt x="53" y="189"/>
                  </a:lnTo>
                  <a:cubicBezTo>
                    <a:pt x="45" y="139"/>
                    <a:pt x="39" y="89"/>
                    <a:pt x="34" y="38"/>
                  </a:cubicBezTo>
                  <a:lnTo>
                    <a:pt x="0" y="222"/>
                  </a:lnTo>
                  <a:cubicBezTo>
                    <a:pt x="18" y="210"/>
                    <a:pt x="35" y="199"/>
                    <a:pt x="53" y="189"/>
                  </a:cubicBezTo>
                  <a:lnTo>
                    <a:pt x="53" y="189"/>
                  </a:lnTo>
                  <a:cubicBezTo>
                    <a:pt x="154" y="833"/>
                    <a:pt x="507" y="1442"/>
                    <a:pt x="1024" y="1844"/>
                  </a:cubicBezTo>
                  <a:cubicBezTo>
                    <a:pt x="1487" y="2203"/>
                    <a:pt x="2070" y="2402"/>
                    <a:pt x="2654" y="2402"/>
                  </a:cubicBezTo>
                  <a:cubicBezTo>
                    <a:pt x="2774" y="2402"/>
                    <a:pt x="2894" y="2393"/>
                    <a:pt x="3012" y="2376"/>
                  </a:cubicBezTo>
                  <a:cubicBezTo>
                    <a:pt x="2846" y="1669"/>
                    <a:pt x="2555" y="962"/>
                    <a:pt x="2014" y="479"/>
                  </a:cubicBezTo>
                  <a:cubicBezTo>
                    <a:pt x="1674" y="181"/>
                    <a:pt x="1217" y="0"/>
                    <a:pt x="774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538725" y="1167000"/>
              <a:ext cx="80525" cy="35675"/>
            </a:xfrm>
            <a:custGeom>
              <a:avLst/>
              <a:gdLst/>
              <a:ahLst/>
              <a:cxnLst/>
              <a:rect l="l" t="t" r="r" b="b"/>
              <a:pathLst>
                <a:path w="3221" h="1427" extrusionOk="0">
                  <a:moveTo>
                    <a:pt x="1623" y="0"/>
                  </a:moveTo>
                  <a:cubicBezTo>
                    <a:pt x="1040" y="0"/>
                    <a:pt x="473" y="265"/>
                    <a:pt x="1" y="617"/>
                  </a:cubicBezTo>
                  <a:cubicBezTo>
                    <a:pt x="392" y="1067"/>
                    <a:pt x="957" y="1358"/>
                    <a:pt x="1548" y="1416"/>
                  </a:cubicBezTo>
                  <a:cubicBezTo>
                    <a:pt x="1623" y="1423"/>
                    <a:pt x="1698" y="1427"/>
                    <a:pt x="1773" y="1427"/>
                  </a:cubicBezTo>
                  <a:cubicBezTo>
                    <a:pt x="2266" y="1427"/>
                    <a:pt x="2757" y="1269"/>
                    <a:pt x="3161" y="978"/>
                  </a:cubicBezTo>
                  <a:lnTo>
                    <a:pt x="3161" y="978"/>
                  </a:lnTo>
                  <a:cubicBezTo>
                    <a:pt x="3183" y="1041"/>
                    <a:pt x="3201" y="1107"/>
                    <a:pt x="3212" y="1175"/>
                  </a:cubicBezTo>
                  <a:lnTo>
                    <a:pt x="3220" y="933"/>
                  </a:lnTo>
                  <a:lnTo>
                    <a:pt x="3220" y="933"/>
                  </a:lnTo>
                  <a:cubicBezTo>
                    <a:pt x="3201" y="949"/>
                    <a:pt x="3181" y="963"/>
                    <a:pt x="3161" y="978"/>
                  </a:cubicBezTo>
                  <a:lnTo>
                    <a:pt x="3161" y="978"/>
                  </a:lnTo>
                  <a:cubicBezTo>
                    <a:pt x="2969" y="440"/>
                    <a:pt x="2395" y="62"/>
                    <a:pt x="1814" y="10"/>
                  </a:cubicBezTo>
                  <a:cubicBezTo>
                    <a:pt x="1750" y="3"/>
                    <a:pt x="1687" y="0"/>
                    <a:pt x="1623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515850" y="1328425"/>
              <a:ext cx="55350" cy="106525"/>
            </a:xfrm>
            <a:custGeom>
              <a:avLst/>
              <a:gdLst/>
              <a:ahLst/>
              <a:cxnLst/>
              <a:rect l="l" t="t" r="r" b="b"/>
              <a:pathLst>
                <a:path w="2214" h="4261" extrusionOk="0">
                  <a:moveTo>
                    <a:pt x="724" y="1"/>
                  </a:moveTo>
                  <a:lnTo>
                    <a:pt x="774" y="192"/>
                  </a:lnTo>
                  <a:cubicBezTo>
                    <a:pt x="159" y="716"/>
                    <a:pt x="1" y="1656"/>
                    <a:pt x="258" y="2430"/>
                  </a:cubicBezTo>
                  <a:cubicBezTo>
                    <a:pt x="516" y="3195"/>
                    <a:pt x="1115" y="3811"/>
                    <a:pt x="1789" y="4260"/>
                  </a:cubicBezTo>
                  <a:cubicBezTo>
                    <a:pt x="2056" y="3503"/>
                    <a:pt x="2214" y="2680"/>
                    <a:pt x="2080" y="1889"/>
                  </a:cubicBezTo>
                  <a:cubicBezTo>
                    <a:pt x="1939" y="1091"/>
                    <a:pt x="1465" y="325"/>
                    <a:pt x="724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616525" y="1130550"/>
              <a:ext cx="75100" cy="40675"/>
            </a:xfrm>
            <a:custGeom>
              <a:avLst/>
              <a:gdLst/>
              <a:ahLst/>
              <a:cxnLst/>
              <a:rect l="l" t="t" r="r" b="b"/>
              <a:pathLst>
                <a:path w="3004" h="1627" extrusionOk="0">
                  <a:moveTo>
                    <a:pt x="1563" y="1"/>
                  </a:moveTo>
                  <a:cubicBezTo>
                    <a:pt x="1527" y="1"/>
                    <a:pt x="1492" y="2"/>
                    <a:pt x="1456" y="4"/>
                  </a:cubicBezTo>
                  <a:cubicBezTo>
                    <a:pt x="913" y="35"/>
                    <a:pt x="385" y="320"/>
                    <a:pt x="55" y="752"/>
                  </a:cubicBezTo>
                  <a:lnTo>
                    <a:pt x="55" y="752"/>
                  </a:lnTo>
                  <a:cubicBezTo>
                    <a:pt x="50" y="744"/>
                    <a:pt x="46" y="736"/>
                    <a:pt x="42" y="727"/>
                  </a:cubicBezTo>
                  <a:lnTo>
                    <a:pt x="0" y="827"/>
                  </a:lnTo>
                  <a:cubicBezTo>
                    <a:pt x="18" y="802"/>
                    <a:pt x="36" y="777"/>
                    <a:pt x="55" y="752"/>
                  </a:cubicBezTo>
                  <a:lnTo>
                    <a:pt x="55" y="752"/>
                  </a:lnTo>
                  <a:cubicBezTo>
                    <a:pt x="337" y="1276"/>
                    <a:pt x="915" y="1627"/>
                    <a:pt x="1507" y="1627"/>
                  </a:cubicBezTo>
                  <a:cubicBezTo>
                    <a:pt x="1521" y="1627"/>
                    <a:pt x="1534" y="1626"/>
                    <a:pt x="1548" y="1626"/>
                  </a:cubicBezTo>
                  <a:cubicBezTo>
                    <a:pt x="2163" y="1609"/>
                    <a:pt x="2754" y="1218"/>
                    <a:pt x="3004" y="653"/>
                  </a:cubicBezTo>
                  <a:cubicBezTo>
                    <a:pt x="2644" y="239"/>
                    <a:pt x="2109" y="1"/>
                    <a:pt x="1563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2556825" y="1055750"/>
              <a:ext cx="81150" cy="51800"/>
            </a:xfrm>
            <a:custGeom>
              <a:avLst/>
              <a:gdLst/>
              <a:ahLst/>
              <a:cxnLst/>
              <a:rect l="l" t="t" r="r" b="b"/>
              <a:pathLst>
                <a:path w="3246" h="2072" extrusionOk="0">
                  <a:moveTo>
                    <a:pt x="741" y="1"/>
                  </a:moveTo>
                  <a:cubicBezTo>
                    <a:pt x="493" y="1"/>
                    <a:pt x="246" y="17"/>
                    <a:pt x="1" y="42"/>
                  </a:cubicBezTo>
                  <a:cubicBezTo>
                    <a:pt x="117" y="724"/>
                    <a:pt x="541" y="1348"/>
                    <a:pt x="1140" y="1714"/>
                  </a:cubicBezTo>
                  <a:cubicBezTo>
                    <a:pt x="1526" y="1948"/>
                    <a:pt x="1978" y="2071"/>
                    <a:pt x="2431" y="2071"/>
                  </a:cubicBezTo>
                  <a:cubicBezTo>
                    <a:pt x="2673" y="2071"/>
                    <a:pt x="2914" y="2036"/>
                    <a:pt x="3145" y="1964"/>
                  </a:cubicBezTo>
                  <a:cubicBezTo>
                    <a:pt x="3245" y="1481"/>
                    <a:pt x="3145" y="1065"/>
                    <a:pt x="2796" y="708"/>
                  </a:cubicBezTo>
                  <a:cubicBezTo>
                    <a:pt x="2447" y="350"/>
                    <a:pt x="1972" y="150"/>
                    <a:pt x="1481" y="59"/>
                  </a:cubicBezTo>
                  <a:cubicBezTo>
                    <a:pt x="1236" y="17"/>
                    <a:pt x="989" y="1"/>
                    <a:pt x="741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2652500" y="1015200"/>
              <a:ext cx="42050" cy="79050"/>
            </a:xfrm>
            <a:custGeom>
              <a:avLst/>
              <a:gdLst/>
              <a:ahLst/>
              <a:cxnLst/>
              <a:rect l="l" t="t" r="r" b="b"/>
              <a:pathLst>
                <a:path w="1682" h="3162" extrusionOk="0">
                  <a:moveTo>
                    <a:pt x="733" y="0"/>
                  </a:moveTo>
                  <a:cubicBezTo>
                    <a:pt x="275" y="375"/>
                    <a:pt x="1" y="965"/>
                    <a:pt x="1" y="1556"/>
                  </a:cubicBezTo>
                  <a:cubicBezTo>
                    <a:pt x="9" y="2147"/>
                    <a:pt x="283" y="2737"/>
                    <a:pt x="741" y="3112"/>
                  </a:cubicBezTo>
                  <a:lnTo>
                    <a:pt x="1057" y="3162"/>
                  </a:lnTo>
                  <a:cubicBezTo>
                    <a:pt x="1323" y="3128"/>
                    <a:pt x="1523" y="2904"/>
                    <a:pt x="1606" y="2654"/>
                  </a:cubicBezTo>
                  <a:cubicBezTo>
                    <a:pt x="1681" y="2405"/>
                    <a:pt x="1656" y="2138"/>
                    <a:pt x="1615" y="1880"/>
                  </a:cubicBezTo>
                  <a:cubicBezTo>
                    <a:pt x="1482" y="1190"/>
                    <a:pt x="1174" y="541"/>
                    <a:pt x="733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504000" y="1203625"/>
              <a:ext cx="77800" cy="59525"/>
            </a:xfrm>
            <a:custGeom>
              <a:avLst/>
              <a:gdLst/>
              <a:ahLst/>
              <a:cxnLst/>
              <a:rect l="l" t="t" r="r" b="b"/>
              <a:pathLst>
                <a:path w="3112" h="2381" extrusionOk="0">
                  <a:moveTo>
                    <a:pt x="787" y="1"/>
                  </a:moveTo>
                  <a:cubicBezTo>
                    <a:pt x="518" y="1"/>
                    <a:pt x="250" y="47"/>
                    <a:pt x="0" y="142"/>
                  </a:cubicBezTo>
                  <a:cubicBezTo>
                    <a:pt x="516" y="1332"/>
                    <a:pt x="1706" y="2214"/>
                    <a:pt x="2995" y="2355"/>
                  </a:cubicBezTo>
                  <a:lnTo>
                    <a:pt x="3079" y="2380"/>
                  </a:lnTo>
                  <a:cubicBezTo>
                    <a:pt x="3112" y="1632"/>
                    <a:pt x="2754" y="874"/>
                    <a:pt x="2147" y="433"/>
                  </a:cubicBezTo>
                  <a:cubicBezTo>
                    <a:pt x="1757" y="150"/>
                    <a:pt x="1270" y="1"/>
                    <a:pt x="787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2555150" y="1266650"/>
              <a:ext cx="48075" cy="83850"/>
            </a:xfrm>
            <a:custGeom>
              <a:avLst/>
              <a:gdLst/>
              <a:ahLst/>
              <a:cxnLst/>
              <a:rect l="l" t="t" r="r" b="b"/>
              <a:pathLst>
                <a:path w="1923" h="3354" extrusionOk="0">
                  <a:moveTo>
                    <a:pt x="467" y="1"/>
                  </a:moveTo>
                  <a:lnTo>
                    <a:pt x="442" y="175"/>
                  </a:lnTo>
                  <a:cubicBezTo>
                    <a:pt x="1" y="658"/>
                    <a:pt x="26" y="1440"/>
                    <a:pt x="342" y="2006"/>
                  </a:cubicBezTo>
                  <a:cubicBezTo>
                    <a:pt x="658" y="2580"/>
                    <a:pt x="1199" y="2988"/>
                    <a:pt x="1740" y="3354"/>
                  </a:cubicBezTo>
                  <a:cubicBezTo>
                    <a:pt x="1923" y="2738"/>
                    <a:pt x="1898" y="2064"/>
                    <a:pt x="1673" y="1465"/>
                  </a:cubicBezTo>
                  <a:cubicBezTo>
                    <a:pt x="1440" y="858"/>
                    <a:pt x="1016" y="342"/>
                    <a:pt x="467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2618600" y="1213500"/>
              <a:ext cx="75325" cy="60050"/>
            </a:xfrm>
            <a:custGeom>
              <a:avLst/>
              <a:gdLst/>
              <a:ahLst/>
              <a:cxnLst/>
              <a:rect l="l" t="t" r="r" b="b"/>
              <a:pathLst>
                <a:path w="3013" h="2402" extrusionOk="0">
                  <a:moveTo>
                    <a:pt x="774" y="0"/>
                  </a:moveTo>
                  <a:cubicBezTo>
                    <a:pt x="521" y="0"/>
                    <a:pt x="272" y="59"/>
                    <a:pt x="53" y="189"/>
                  </a:cubicBezTo>
                  <a:lnTo>
                    <a:pt x="53" y="189"/>
                  </a:lnTo>
                  <a:cubicBezTo>
                    <a:pt x="45" y="139"/>
                    <a:pt x="39" y="89"/>
                    <a:pt x="34" y="38"/>
                  </a:cubicBezTo>
                  <a:lnTo>
                    <a:pt x="0" y="222"/>
                  </a:lnTo>
                  <a:cubicBezTo>
                    <a:pt x="18" y="210"/>
                    <a:pt x="35" y="199"/>
                    <a:pt x="53" y="189"/>
                  </a:cubicBezTo>
                  <a:lnTo>
                    <a:pt x="53" y="189"/>
                  </a:lnTo>
                  <a:cubicBezTo>
                    <a:pt x="154" y="833"/>
                    <a:pt x="507" y="1442"/>
                    <a:pt x="1024" y="1844"/>
                  </a:cubicBezTo>
                  <a:cubicBezTo>
                    <a:pt x="1487" y="2203"/>
                    <a:pt x="2070" y="2402"/>
                    <a:pt x="2654" y="2402"/>
                  </a:cubicBezTo>
                  <a:cubicBezTo>
                    <a:pt x="2774" y="2402"/>
                    <a:pt x="2894" y="2393"/>
                    <a:pt x="3012" y="2376"/>
                  </a:cubicBezTo>
                  <a:cubicBezTo>
                    <a:pt x="2846" y="1669"/>
                    <a:pt x="2555" y="962"/>
                    <a:pt x="2014" y="479"/>
                  </a:cubicBezTo>
                  <a:cubicBezTo>
                    <a:pt x="1674" y="181"/>
                    <a:pt x="1217" y="0"/>
                    <a:pt x="774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2538725" y="1167000"/>
              <a:ext cx="80525" cy="35675"/>
            </a:xfrm>
            <a:custGeom>
              <a:avLst/>
              <a:gdLst/>
              <a:ahLst/>
              <a:cxnLst/>
              <a:rect l="l" t="t" r="r" b="b"/>
              <a:pathLst>
                <a:path w="3221" h="1427" extrusionOk="0">
                  <a:moveTo>
                    <a:pt x="1623" y="0"/>
                  </a:moveTo>
                  <a:cubicBezTo>
                    <a:pt x="1040" y="0"/>
                    <a:pt x="473" y="265"/>
                    <a:pt x="1" y="617"/>
                  </a:cubicBezTo>
                  <a:cubicBezTo>
                    <a:pt x="392" y="1067"/>
                    <a:pt x="957" y="1358"/>
                    <a:pt x="1548" y="1416"/>
                  </a:cubicBezTo>
                  <a:cubicBezTo>
                    <a:pt x="1623" y="1423"/>
                    <a:pt x="1698" y="1427"/>
                    <a:pt x="1773" y="1427"/>
                  </a:cubicBezTo>
                  <a:cubicBezTo>
                    <a:pt x="2266" y="1427"/>
                    <a:pt x="2757" y="1269"/>
                    <a:pt x="3161" y="978"/>
                  </a:cubicBezTo>
                  <a:lnTo>
                    <a:pt x="3161" y="978"/>
                  </a:lnTo>
                  <a:cubicBezTo>
                    <a:pt x="3183" y="1041"/>
                    <a:pt x="3201" y="1107"/>
                    <a:pt x="3212" y="1175"/>
                  </a:cubicBezTo>
                  <a:lnTo>
                    <a:pt x="3220" y="933"/>
                  </a:lnTo>
                  <a:lnTo>
                    <a:pt x="3220" y="933"/>
                  </a:lnTo>
                  <a:cubicBezTo>
                    <a:pt x="3201" y="949"/>
                    <a:pt x="3181" y="963"/>
                    <a:pt x="3161" y="978"/>
                  </a:cubicBezTo>
                  <a:lnTo>
                    <a:pt x="3161" y="978"/>
                  </a:lnTo>
                  <a:cubicBezTo>
                    <a:pt x="2969" y="440"/>
                    <a:pt x="2395" y="62"/>
                    <a:pt x="1814" y="10"/>
                  </a:cubicBezTo>
                  <a:cubicBezTo>
                    <a:pt x="1750" y="3"/>
                    <a:pt x="1687" y="0"/>
                    <a:pt x="1623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2515850" y="1328425"/>
              <a:ext cx="55350" cy="106525"/>
            </a:xfrm>
            <a:custGeom>
              <a:avLst/>
              <a:gdLst/>
              <a:ahLst/>
              <a:cxnLst/>
              <a:rect l="l" t="t" r="r" b="b"/>
              <a:pathLst>
                <a:path w="2214" h="4261" extrusionOk="0">
                  <a:moveTo>
                    <a:pt x="724" y="1"/>
                  </a:moveTo>
                  <a:lnTo>
                    <a:pt x="774" y="192"/>
                  </a:lnTo>
                  <a:cubicBezTo>
                    <a:pt x="159" y="716"/>
                    <a:pt x="1" y="1656"/>
                    <a:pt x="258" y="2430"/>
                  </a:cubicBezTo>
                  <a:cubicBezTo>
                    <a:pt x="516" y="3195"/>
                    <a:pt x="1115" y="3811"/>
                    <a:pt x="1789" y="4260"/>
                  </a:cubicBezTo>
                  <a:cubicBezTo>
                    <a:pt x="2056" y="3503"/>
                    <a:pt x="2214" y="2680"/>
                    <a:pt x="2080" y="1889"/>
                  </a:cubicBezTo>
                  <a:cubicBezTo>
                    <a:pt x="1939" y="1091"/>
                    <a:pt x="1465" y="325"/>
                    <a:pt x="724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2616525" y="1130550"/>
              <a:ext cx="75100" cy="40675"/>
            </a:xfrm>
            <a:custGeom>
              <a:avLst/>
              <a:gdLst/>
              <a:ahLst/>
              <a:cxnLst/>
              <a:rect l="l" t="t" r="r" b="b"/>
              <a:pathLst>
                <a:path w="3004" h="1627" extrusionOk="0">
                  <a:moveTo>
                    <a:pt x="1563" y="1"/>
                  </a:moveTo>
                  <a:cubicBezTo>
                    <a:pt x="1527" y="1"/>
                    <a:pt x="1492" y="2"/>
                    <a:pt x="1456" y="4"/>
                  </a:cubicBezTo>
                  <a:cubicBezTo>
                    <a:pt x="913" y="35"/>
                    <a:pt x="385" y="320"/>
                    <a:pt x="55" y="752"/>
                  </a:cubicBezTo>
                  <a:lnTo>
                    <a:pt x="55" y="752"/>
                  </a:lnTo>
                  <a:cubicBezTo>
                    <a:pt x="50" y="744"/>
                    <a:pt x="46" y="736"/>
                    <a:pt x="42" y="727"/>
                  </a:cubicBezTo>
                  <a:lnTo>
                    <a:pt x="0" y="827"/>
                  </a:lnTo>
                  <a:cubicBezTo>
                    <a:pt x="18" y="802"/>
                    <a:pt x="36" y="777"/>
                    <a:pt x="55" y="752"/>
                  </a:cubicBezTo>
                  <a:lnTo>
                    <a:pt x="55" y="752"/>
                  </a:lnTo>
                  <a:cubicBezTo>
                    <a:pt x="337" y="1276"/>
                    <a:pt x="915" y="1627"/>
                    <a:pt x="1507" y="1627"/>
                  </a:cubicBezTo>
                  <a:cubicBezTo>
                    <a:pt x="1521" y="1627"/>
                    <a:pt x="1534" y="1626"/>
                    <a:pt x="1548" y="1626"/>
                  </a:cubicBezTo>
                  <a:cubicBezTo>
                    <a:pt x="2163" y="1609"/>
                    <a:pt x="2754" y="1218"/>
                    <a:pt x="3004" y="653"/>
                  </a:cubicBezTo>
                  <a:cubicBezTo>
                    <a:pt x="2644" y="239"/>
                    <a:pt x="2109" y="1"/>
                    <a:pt x="1563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2556825" y="1055750"/>
              <a:ext cx="81150" cy="51800"/>
            </a:xfrm>
            <a:custGeom>
              <a:avLst/>
              <a:gdLst/>
              <a:ahLst/>
              <a:cxnLst/>
              <a:rect l="l" t="t" r="r" b="b"/>
              <a:pathLst>
                <a:path w="3246" h="2072" extrusionOk="0">
                  <a:moveTo>
                    <a:pt x="741" y="1"/>
                  </a:moveTo>
                  <a:cubicBezTo>
                    <a:pt x="493" y="1"/>
                    <a:pt x="246" y="17"/>
                    <a:pt x="1" y="42"/>
                  </a:cubicBezTo>
                  <a:cubicBezTo>
                    <a:pt x="117" y="724"/>
                    <a:pt x="541" y="1348"/>
                    <a:pt x="1140" y="1714"/>
                  </a:cubicBezTo>
                  <a:cubicBezTo>
                    <a:pt x="1526" y="1948"/>
                    <a:pt x="1978" y="2071"/>
                    <a:pt x="2431" y="2071"/>
                  </a:cubicBezTo>
                  <a:cubicBezTo>
                    <a:pt x="2673" y="2071"/>
                    <a:pt x="2914" y="2036"/>
                    <a:pt x="3145" y="1964"/>
                  </a:cubicBezTo>
                  <a:cubicBezTo>
                    <a:pt x="3245" y="1481"/>
                    <a:pt x="3145" y="1065"/>
                    <a:pt x="2796" y="708"/>
                  </a:cubicBezTo>
                  <a:cubicBezTo>
                    <a:pt x="2447" y="350"/>
                    <a:pt x="1972" y="150"/>
                    <a:pt x="1481" y="59"/>
                  </a:cubicBezTo>
                  <a:cubicBezTo>
                    <a:pt x="1236" y="17"/>
                    <a:pt x="989" y="1"/>
                    <a:pt x="741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2652500" y="1015200"/>
              <a:ext cx="42050" cy="79050"/>
            </a:xfrm>
            <a:custGeom>
              <a:avLst/>
              <a:gdLst/>
              <a:ahLst/>
              <a:cxnLst/>
              <a:rect l="l" t="t" r="r" b="b"/>
              <a:pathLst>
                <a:path w="1682" h="3162" extrusionOk="0">
                  <a:moveTo>
                    <a:pt x="733" y="0"/>
                  </a:moveTo>
                  <a:cubicBezTo>
                    <a:pt x="275" y="375"/>
                    <a:pt x="1" y="965"/>
                    <a:pt x="1" y="1556"/>
                  </a:cubicBezTo>
                  <a:cubicBezTo>
                    <a:pt x="9" y="2147"/>
                    <a:pt x="283" y="2737"/>
                    <a:pt x="741" y="3112"/>
                  </a:cubicBezTo>
                  <a:lnTo>
                    <a:pt x="1057" y="3162"/>
                  </a:lnTo>
                  <a:cubicBezTo>
                    <a:pt x="1323" y="3128"/>
                    <a:pt x="1523" y="2904"/>
                    <a:pt x="1606" y="2654"/>
                  </a:cubicBezTo>
                  <a:cubicBezTo>
                    <a:pt x="1681" y="2405"/>
                    <a:pt x="1656" y="2138"/>
                    <a:pt x="1615" y="1880"/>
                  </a:cubicBezTo>
                  <a:cubicBezTo>
                    <a:pt x="1482" y="1190"/>
                    <a:pt x="1174" y="541"/>
                    <a:pt x="733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2531875" y="1090700"/>
              <a:ext cx="202800" cy="272075"/>
            </a:xfrm>
            <a:custGeom>
              <a:avLst/>
              <a:gdLst/>
              <a:ahLst/>
              <a:cxnLst/>
              <a:rect l="l" t="t" r="r" b="b"/>
              <a:pathLst>
                <a:path w="8112" h="10883" extrusionOk="0">
                  <a:moveTo>
                    <a:pt x="8037" y="4559"/>
                  </a:moveTo>
                  <a:cubicBezTo>
                    <a:pt x="8029" y="4593"/>
                    <a:pt x="8029" y="4609"/>
                    <a:pt x="8037" y="4609"/>
                  </a:cubicBezTo>
                  <a:cubicBezTo>
                    <a:pt x="8037" y="4609"/>
                    <a:pt x="8037" y="4593"/>
                    <a:pt x="8037" y="4559"/>
                  </a:cubicBezTo>
                  <a:close/>
                  <a:moveTo>
                    <a:pt x="5438" y="0"/>
                  </a:moveTo>
                  <a:cubicBezTo>
                    <a:pt x="5428" y="0"/>
                    <a:pt x="5418" y="0"/>
                    <a:pt x="5408" y="0"/>
                  </a:cubicBezTo>
                  <a:cubicBezTo>
                    <a:pt x="5117" y="9"/>
                    <a:pt x="4801" y="75"/>
                    <a:pt x="4526" y="225"/>
                  </a:cubicBezTo>
                  <a:cubicBezTo>
                    <a:pt x="4243" y="366"/>
                    <a:pt x="4010" y="599"/>
                    <a:pt x="3836" y="874"/>
                  </a:cubicBezTo>
                  <a:cubicBezTo>
                    <a:pt x="3494" y="1440"/>
                    <a:pt x="3411" y="2130"/>
                    <a:pt x="3445" y="2804"/>
                  </a:cubicBezTo>
                  <a:cubicBezTo>
                    <a:pt x="3469" y="3486"/>
                    <a:pt x="3561" y="4143"/>
                    <a:pt x="3486" y="4767"/>
                  </a:cubicBezTo>
                  <a:cubicBezTo>
                    <a:pt x="3420" y="5391"/>
                    <a:pt x="3187" y="5999"/>
                    <a:pt x="2729" y="6348"/>
                  </a:cubicBezTo>
                  <a:cubicBezTo>
                    <a:pt x="2280" y="6706"/>
                    <a:pt x="1689" y="6781"/>
                    <a:pt x="1248" y="7080"/>
                  </a:cubicBezTo>
                  <a:cubicBezTo>
                    <a:pt x="799" y="7355"/>
                    <a:pt x="474" y="7754"/>
                    <a:pt x="275" y="8154"/>
                  </a:cubicBezTo>
                  <a:cubicBezTo>
                    <a:pt x="75" y="8553"/>
                    <a:pt x="0" y="8969"/>
                    <a:pt x="8" y="9318"/>
                  </a:cubicBezTo>
                  <a:cubicBezTo>
                    <a:pt x="8" y="9676"/>
                    <a:pt x="83" y="9976"/>
                    <a:pt x="167" y="10209"/>
                  </a:cubicBezTo>
                  <a:cubicBezTo>
                    <a:pt x="258" y="10450"/>
                    <a:pt x="350" y="10616"/>
                    <a:pt x="424" y="10724"/>
                  </a:cubicBezTo>
                  <a:cubicBezTo>
                    <a:pt x="458" y="10783"/>
                    <a:pt x="491" y="10816"/>
                    <a:pt x="516" y="10841"/>
                  </a:cubicBezTo>
                  <a:cubicBezTo>
                    <a:pt x="533" y="10874"/>
                    <a:pt x="549" y="10882"/>
                    <a:pt x="549" y="10882"/>
                  </a:cubicBezTo>
                  <a:cubicBezTo>
                    <a:pt x="558" y="10874"/>
                    <a:pt x="366" y="10666"/>
                    <a:pt x="208" y="10200"/>
                  </a:cubicBezTo>
                  <a:cubicBezTo>
                    <a:pt x="125" y="9967"/>
                    <a:pt x="58" y="9668"/>
                    <a:pt x="58" y="9318"/>
                  </a:cubicBezTo>
                  <a:cubicBezTo>
                    <a:pt x="67" y="8977"/>
                    <a:pt x="133" y="8578"/>
                    <a:pt x="341" y="8187"/>
                  </a:cubicBezTo>
                  <a:cubicBezTo>
                    <a:pt x="533" y="7796"/>
                    <a:pt x="857" y="7413"/>
                    <a:pt x="1290" y="7147"/>
                  </a:cubicBezTo>
                  <a:cubicBezTo>
                    <a:pt x="1506" y="7005"/>
                    <a:pt x="1756" y="6914"/>
                    <a:pt x="2014" y="6814"/>
                  </a:cubicBezTo>
                  <a:cubicBezTo>
                    <a:pt x="2280" y="6714"/>
                    <a:pt x="2554" y="6614"/>
                    <a:pt x="2787" y="6423"/>
                  </a:cubicBezTo>
                  <a:cubicBezTo>
                    <a:pt x="3029" y="6240"/>
                    <a:pt x="3212" y="5982"/>
                    <a:pt x="3345" y="5699"/>
                  </a:cubicBezTo>
                  <a:cubicBezTo>
                    <a:pt x="3469" y="5416"/>
                    <a:pt x="3553" y="5100"/>
                    <a:pt x="3586" y="4784"/>
                  </a:cubicBezTo>
                  <a:cubicBezTo>
                    <a:pt x="3661" y="4135"/>
                    <a:pt x="3569" y="3478"/>
                    <a:pt x="3544" y="2804"/>
                  </a:cubicBezTo>
                  <a:cubicBezTo>
                    <a:pt x="3511" y="2138"/>
                    <a:pt x="3594" y="1465"/>
                    <a:pt x="3919" y="924"/>
                  </a:cubicBezTo>
                  <a:cubicBezTo>
                    <a:pt x="4085" y="658"/>
                    <a:pt x="4310" y="441"/>
                    <a:pt x="4576" y="300"/>
                  </a:cubicBezTo>
                  <a:cubicBezTo>
                    <a:pt x="4834" y="167"/>
                    <a:pt x="5133" y="100"/>
                    <a:pt x="5416" y="92"/>
                  </a:cubicBezTo>
                  <a:cubicBezTo>
                    <a:pt x="5436" y="91"/>
                    <a:pt x="5456" y="91"/>
                    <a:pt x="5476" y="91"/>
                  </a:cubicBezTo>
                  <a:cubicBezTo>
                    <a:pt x="6028" y="91"/>
                    <a:pt x="6544" y="312"/>
                    <a:pt x="6914" y="641"/>
                  </a:cubicBezTo>
                  <a:cubicBezTo>
                    <a:pt x="7305" y="974"/>
                    <a:pt x="7563" y="1398"/>
                    <a:pt x="7738" y="1797"/>
                  </a:cubicBezTo>
                  <a:cubicBezTo>
                    <a:pt x="8070" y="2613"/>
                    <a:pt x="8070" y="3353"/>
                    <a:pt x="8070" y="3844"/>
                  </a:cubicBezTo>
                  <a:cubicBezTo>
                    <a:pt x="8062" y="4085"/>
                    <a:pt x="8054" y="4277"/>
                    <a:pt x="8045" y="4410"/>
                  </a:cubicBezTo>
                  <a:cubicBezTo>
                    <a:pt x="8037" y="4468"/>
                    <a:pt x="8037" y="4518"/>
                    <a:pt x="8037" y="4559"/>
                  </a:cubicBezTo>
                  <a:cubicBezTo>
                    <a:pt x="8045" y="4518"/>
                    <a:pt x="8045" y="4476"/>
                    <a:pt x="8054" y="4410"/>
                  </a:cubicBezTo>
                  <a:cubicBezTo>
                    <a:pt x="8070" y="4285"/>
                    <a:pt x="8087" y="4094"/>
                    <a:pt x="8104" y="3844"/>
                  </a:cubicBezTo>
                  <a:cubicBezTo>
                    <a:pt x="8112" y="3594"/>
                    <a:pt x="8112" y="3287"/>
                    <a:pt x="8079" y="2937"/>
                  </a:cubicBezTo>
                  <a:cubicBezTo>
                    <a:pt x="8037" y="2588"/>
                    <a:pt x="7962" y="2188"/>
                    <a:pt x="7796" y="1772"/>
                  </a:cubicBezTo>
                  <a:cubicBezTo>
                    <a:pt x="7621" y="1365"/>
                    <a:pt x="7363" y="932"/>
                    <a:pt x="6964" y="583"/>
                  </a:cubicBezTo>
                  <a:cubicBezTo>
                    <a:pt x="6571" y="239"/>
                    <a:pt x="6026" y="0"/>
                    <a:pt x="5438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2531875" y="1090700"/>
              <a:ext cx="202800" cy="272075"/>
            </a:xfrm>
            <a:custGeom>
              <a:avLst/>
              <a:gdLst/>
              <a:ahLst/>
              <a:cxnLst/>
              <a:rect l="l" t="t" r="r" b="b"/>
              <a:pathLst>
                <a:path w="8112" h="10883" extrusionOk="0">
                  <a:moveTo>
                    <a:pt x="8037" y="4559"/>
                  </a:moveTo>
                  <a:cubicBezTo>
                    <a:pt x="8029" y="4593"/>
                    <a:pt x="8029" y="4609"/>
                    <a:pt x="8037" y="4609"/>
                  </a:cubicBezTo>
                  <a:cubicBezTo>
                    <a:pt x="8037" y="4609"/>
                    <a:pt x="8037" y="4593"/>
                    <a:pt x="8037" y="4559"/>
                  </a:cubicBezTo>
                  <a:close/>
                  <a:moveTo>
                    <a:pt x="5438" y="0"/>
                  </a:moveTo>
                  <a:cubicBezTo>
                    <a:pt x="5428" y="0"/>
                    <a:pt x="5418" y="0"/>
                    <a:pt x="5408" y="0"/>
                  </a:cubicBezTo>
                  <a:cubicBezTo>
                    <a:pt x="5117" y="9"/>
                    <a:pt x="4801" y="75"/>
                    <a:pt x="4526" y="225"/>
                  </a:cubicBezTo>
                  <a:cubicBezTo>
                    <a:pt x="4243" y="366"/>
                    <a:pt x="4010" y="599"/>
                    <a:pt x="3836" y="874"/>
                  </a:cubicBezTo>
                  <a:cubicBezTo>
                    <a:pt x="3494" y="1440"/>
                    <a:pt x="3411" y="2130"/>
                    <a:pt x="3445" y="2804"/>
                  </a:cubicBezTo>
                  <a:cubicBezTo>
                    <a:pt x="3469" y="3486"/>
                    <a:pt x="3561" y="4143"/>
                    <a:pt x="3486" y="4767"/>
                  </a:cubicBezTo>
                  <a:cubicBezTo>
                    <a:pt x="3420" y="5391"/>
                    <a:pt x="3187" y="5999"/>
                    <a:pt x="2729" y="6348"/>
                  </a:cubicBezTo>
                  <a:cubicBezTo>
                    <a:pt x="2280" y="6706"/>
                    <a:pt x="1689" y="6781"/>
                    <a:pt x="1248" y="7080"/>
                  </a:cubicBezTo>
                  <a:cubicBezTo>
                    <a:pt x="799" y="7355"/>
                    <a:pt x="474" y="7754"/>
                    <a:pt x="275" y="8154"/>
                  </a:cubicBezTo>
                  <a:cubicBezTo>
                    <a:pt x="75" y="8553"/>
                    <a:pt x="0" y="8969"/>
                    <a:pt x="8" y="9318"/>
                  </a:cubicBezTo>
                  <a:cubicBezTo>
                    <a:pt x="8" y="9676"/>
                    <a:pt x="83" y="9976"/>
                    <a:pt x="167" y="10209"/>
                  </a:cubicBezTo>
                  <a:cubicBezTo>
                    <a:pt x="258" y="10450"/>
                    <a:pt x="350" y="10616"/>
                    <a:pt x="424" y="10724"/>
                  </a:cubicBezTo>
                  <a:cubicBezTo>
                    <a:pt x="458" y="10783"/>
                    <a:pt x="491" y="10816"/>
                    <a:pt x="516" y="10841"/>
                  </a:cubicBezTo>
                  <a:cubicBezTo>
                    <a:pt x="533" y="10874"/>
                    <a:pt x="549" y="10882"/>
                    <a:pt x="549" y="10882"/>
                  </a:cubicBezTo>
                  <a:cubicBezTo>
                    <a:pt x="558" y="10874"/>
                    <a:pt x="366" y="10666"/>
                    <a:pt x="208" y="10200"/>
                  </a:cubicBezTo>
                  <a:cubicBezTo>
                    <a:pt x="125" y="9967"/>
                    <a:pt x="58" y="9668"/>
                    <a:pt x="58" y="9318"/>
                  </a:cubicBezTo>
                  <a:cubicBezTo>
                    <a:pt x="67" y="8977"/>
                    <a:pt x="133" y="8578"/>
                    <a:pt x="341" y="8187"/>
                  </a:cubicBezTo>
                  <a:cubicBezTo>
                    <a:pt x="533" y="7796"/>
                    <a:pt x="857" y="7413"/>
                    <a:pt x="1290" y="7147"/>
                  </a:cubicBezTo>
                  <a:cubicBezTo>
                    <a:pt x="1506" y="7005"/>
                    <a:pt x="1756" y="6914"/>
                    <a:pt x="2014" y="6814"/>
                  </a:cubicBezTo>
                  <a:cubicBezTo>
                    <a:pt x="2280" y="6714"/>
                    <a:pt x="2554" y="6614"/>
                    <a:pt x="2787" y="6423"/>
                  </a:cubicBezTo>
                  <a:cubicBezTo>
                    <a:pt x="3029" y="6240"/>
                    <a:pt x="3212" y="5982"/>
                    <a:pt x="3345" y="5699"/>
                  </a:cubicBezTo>
                  <a:cubicBezTo>
                    <a:pt x="3469" y="5416"/>
                    <a:pt x="3553" y="5100"/>
                    <a:pt x="3586" y="4784"/>
                  </a:cubicBezTo>
                  <a:cubicBezTo>
                    <a:pt x="3661" y="4135"/>
                    <a:pt x="3569" y="3478"/>
                    <a:pt x="3544" y="2804"/>
                  </a:cubicBezTo>
                  <a:cubicBezTo>
                    <a:pt x="3511" y="2138"/>
                    <a:pt x="3594" y="1465"/>
                    <a:pt x="3919" y="924"/>
                  </a:cubicBezTo>
                  <a:cubicBezTo>
                    <a:pt x="4085" y="658"/>
                    <a:pt x="4310" y="441"/>
                    <a:pt x="4576" y="300"/>
                  </a:cubicBezTo>
                  <a:cubicBezTo>
                    <a:pt x="4834" y="167"/>
                    <a:pt x="5133" y="100"/>
                    <a:pt x="5416" y="92"/>
                  </a:cubicBezTo>
                  <a:cubicBezTo>
                    <a:pt x="5436" y="91"/>
                    <a:pt x="5456" y="91"/>
                    <a:pt x="5476" y="91"/>
                  </a:cubicBezTo>
                  <a:cubicBezTo>
                    <a:pt x="6028" y="91"/>
                    <a:pt x="6544" y="312"/>
                    <a:pt x="6914" y="641"/>
                  </a:cubicBezTo>
                  <a:cubicBezTo>
                    <a:pt x="7305" y="974"/>
                    <a:pt x="7563" y="1398"/>
                    <a:pt x="7738" y="1797"/>
                  </a:cubicBezTo>
                  <a:cubicBezTo>
                    <a:pt x="8070" y="2613"/>
                    <a:pt x="8070" y="3353"/>
                    <a:pt x="8070" y="3844"/>
                  </a:cubicBezTo>
                  <a:cubicBezTo>
                    <a:pt x="8062" y="4085"/>
                    <a:pt x="8054" y="4277"/>
                    <a:pt x="8045" y="4410"/>
                  </a:cubicBezTo>
                  <a:cubicBezTo>
                    <a:pt x="8037" y="4468"/>
                    <a:pt x="8037" y="4518"/>
                    <a:pt x="8037" y="4559"/>
                  </a:cubicBezTo>
                  <a:cubicBezTo>
                    <a:pt x="8045" y="4518"/>
                    <a:pt x="8045" y="4476"/>
                    <a:pt x="8054" y="4410"/>
                  </a:cubicBezTo>
                  <a:cubicBezTo>
                    <a:pt x="8070" y="4285"/>
                    <a:pt x="8087" y="4094"/>
                    <a:pt x="8104" y="3844"/>
                  </a:cubicBezTo>
                  <a:cubicBezTo>
                    <a:pt x="8112" y="3594"/>
                    <a:pt x="8112" y="3287"/>
                    <a:pt x="8079" y="2937"/>
                  </a:cubicBezTo>
                  <a:cubicBezTo>
                    <a:pt x="8037" y="2588"/>
                    <a:pt x="7962" y="2188"/>
                    <a:pt x="7796" y="1772"/>
                  </a:cubicBezTo>
                  <a:cubicBezTo>
                    <a:pt x="7621" y="1365"/>
                    <a:pt x="7363" y="932"/>
                    <a:pt x="6964" y="583"/>
                  </a:cubicBezTo>
                  <a:cubicBezTo>
                    <a:pt x="6571" y="239"/>
                    <a:pt x="6026" y="0"/>
                    <a:pt x="5438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2822650" y="1053625"/>
              <a:ext cx="241925" cy="146500"/>
            </a:xfrm>
            <a:custGeom>
              <a:avLst/>
              <a:gdLst/>
              <a:ahLst/>
              <a:cxnLst/>
              <a:rect l="l" t="t" r="r" b="b"/>
              <a:pathLst>
                <a:path w="9677" h="5860" extrusionOk="0">
                  <a:moveTo>
                    <a:pt x="2524" y="0"/>
                  </a:moveTo>
                  <a:cubicBezTo>
                    <a:pt x="2447" y="0"/>
                    <a:pt x="2371" y="4"/>
                    <a:pt x="2296" y="11"/>
                  </a:cubicBezTo>
                  <a:cubicBezTo>
                    <a:pt x="2005" y="36"/>
                    <a:pt x="1731" y="127"/>
                    <a:pt x="1489" y="260"/>
                  </a:cubicBezTo>
                  <a:cubicBezTo>
                    <a:pt x="1248" y="393"/>
                    <a:pt x="1032" y="568"/>
                    <a:pt x="857" y="768"/>
                  </a:cubicBezTo>
                  <a:cubicBezTo>
                    <a:pt x="508" y="1159"/>
                    <a:pt x="291" y="1625"/>
                    <a:pt x="167" y="2066"/>
                  </a:cubicBezTo>
                  <a:cubicBezTo>
                    <a:pt x="33" y="2515"/>
                    <a:pt x="0" y="2956"/>
                    <a:pt x="17" y="3347"/>
                  </a:cubicBezTo>
                  <a:cubicBezTo>
                    <a:pt x="58" y="4137"/>
                    <a:pt x="200" y="4761"/>
                    <a:pt x="283" y="5194"/>
                  </a:cubicBezTo>
                  <a:cubicBezTo>
                    <a:pt x="325" y="5402"/>
                    <a:pt x="366" y="5568"/>
                    <a:pt x="391" y="5685"/>
                  </a:cubicBezTo>
                  <a:cubicBezTo>
                    <a:pt x="400" y="5735"/>
                    <a:pt x="408" y="5776"/>
                    <a:pt x="416" y="5810"/>
                  </a:cubicBezTo>
                  <a:cubicBezTo>
                    <a:pt x="424" y="5843"/>
                    <a:pt x="424" y="5859"/>
                    <a:pt x="433" y="5859"/>
                  </a:cubicBezTo>
                  <a:cubicBezTo>
                    <a:pt x="433" y="5859"/>
                    <a:pt x="433" y="5843"/>
                    <a:pt x="424" y="5810"/>
                  </a:cubicBezTo>
                  <a:cubicBezTo>
                    <a:pt x="424" y="5776"/>
                    <a:pt x="416" y="5735"/>
                    <a:pt x="408" y="5685"/>
                  </a:cubicBezTo>
                  <a:cubicBezTo>
                    <a:pt x="383" y="5560"/>
                    <a:pt x="358" y="5394"/>
                    <a:pt x="325" y="5186"/>
                  </a:cubicBezTo>
                  <a:cubicBezTo>
                    <a:pt x="250" y="4753"/>
                    <a:pt x="117" y="4129"/>
                    <a:pt x="92" y="3347"/>
                  </a:cubicBezTo>
                  <a:cubicBezTo>
                    <a:pt x="67" y="2956"/>
                    <a:pt x="108" y="2532"/>
                    <a:pt x="241" y="2091"/>
                  </a:cubicBezTo>
                  <a:cubicBezTo>
                    <a:pt x="366" y="1658"/>
                    <a:pt x="583" y="1200"/>
                    <a:pt x="924" y="826"/>
                  </a:cubicBezTo>
                  <a:cubicBezTo>
                    <a:pt x="1265" y="443"/>
                    <a:pt x="1747" y="152"/>
                    <a:pt x="2305" y="102"/>
                  </a:cubicBezTo>
                  <a:cubicBezTo>
                    <a:pt x="2371" y="96"/>
                    <a:pt x="2438" y="93"/>
                    <a:pt x="2505" y="93"/>
                  </a:cubicBezTo>
                  <a:cubicBezTo>
                    <a:pt x="2718" y="93"/>
                    <a:pt x="2934" y="124"/>
                    <a:pt x="3137" y="194"/>
                  </a:cubicBezTo>
                  <a:cubicBezTo>
                    <a:pt x="3403" y="277"/>
                    <a:pt x="3661" y="435"/>
                    <a:pt x="3844" y="651"/>
                  </a:cubicBezTo>
                  <a:cubicBezTo>
                    <a:pt x="4227" y="1101"/>
                    <a:pt x="4318" y="1716"/>
                    <a:pt x="4626" y="2199"/>
                  </a:cubicBezTo>
                  <a:cubicBezTo>
                    <a:pt x="4784" y="2448"/>
                    <a:pt x="5017" y="2648"/>
                    <a:pt x="5292" y="2731"/>
                  </a:cubicBezTo>
                  <a:cubicBezTo>
                    <a:pt x="5425" y="2773"/>
                    <a:pt x="5562" y="2789"/>
                    <a:pt x="5698" y="2789"/>
                  </a:cubicBezTo>
                  <a:cubicBezTo>
                    <a:pt x="5834" y="2789"/>
                    <a:pt x="5970" y="2773"/>
                    <a:pt x="6099" y="2748"/>
                  </a:cubicBezTo>
                  <a:cubicBezTo>
                    <a:pt x="6623" y="2648"/>
                    <a:pt x="7055" y="2390"/>
                    <a:pt x="7496" y="2282"/>
                  </a:cubicBezTo>
                  <a:cubicBezTo>
                    <a:pt x="7686" y="2224"/>
                    <a:pt x="7882" y="2197"/>
                    <a:pt x="8068" y="2197"/>
                  </a:cubicBezTo>
                  <a:cubicBezTo>
                    <a:pt x="8094" y="2197"/>
                    <a:pt x="8120" y="2198"/>
                    <a:pt x="8145" y="2199"/>
                  </a:cubicBezTo>
                  <a:cubicBezTo>
                    <a:pt x="8353" y="2215"/>
                    <a:pt x="8545" y="2274"/>
                    <a:pt x="8719" y="2357"/>
                  </a:cubicBezTo>
                  <a:cubicBezTo>
                    <a:pt x="9069" y="2523"/>
                    <a:pt x="9318" y="2798"/>
                    <a:pt x="9451" y="3064"/>
                  </a:cubicBezTo>
                  <a:cubicBezTo>
                    <a:pt x="9593" y="3339"/>
                    <a:pt x="9626" y="3613"/>
                    <a:pt x="9626" y="3829"/>
                  </a:cubicBezTo>
                  <a:cubicBezTo>
                    <a:pt x="9618" y="4262"/>
                    <a:pt x="9476" y="4487"/>
                    <a:pt x="9493" y="4487"/>
                  </a:cubicBezTo>
                  <a:cubicBezTo>
                    <a:pt x="9493" y="4487"/>
                    <a:pt x="9526" y="4437"/>
                    <a:pt x="9568" y="4329"/>
                  </a:cubicBezTo>
                  <a:cubicBezTo>
                    <a:pt x="9609" y="4220"/>
                    <a:pt x="9659" y="4054"/>
                    <a:pt x="9668" y="3829"/>
                  </a:cubicBezTo>
                  <a:cubicBezTo>
                    <a:pt x="9676" y="3605"/>
                    <a:pt x="9643" y="3330"/>
                    <a:pt x="9501" y="3039"/>
                  </a:cubicBezTo>
                  <a:cubicBezTo>
                    <a:pt x="9368" y="2756"/>
                    <a:pt x="9110" y="2473"/>
                    <a:pt x="8753" y="2299"/>
                  </a:cubicBezTo>
                  <a:cubicBezTo>
                    <a:pt x="8570" y="2207"/>
                    <a:pt x="8370" y="2149"/>
                    <a:pt x="8145" y="2124"/>
                  </a:cubicBezTo>
                  <a:cubicBezTo>
                    <a:pt x="8108" y="2121"/>
                    <a:pt x="8070" y="2120"/>
                    <a:pt x="8031" y="2120"/>
                  </a:cubicBezTo>
                  <a:cubicBezTo>
                    <a:pt x="7850" y="2120"/>
                    <a:pt x="7664" y="2151"/>
                    <a:pt x="7471" y="2199"/>
                  </a:cubicBezTo>
                  <a:cubicBezTo>
                    <a:pt x="7022" y="2315"/>
                    <a:pt x="6581" y="2565"/>
                    <a:pt x="6082" y="2656"/>
                  </a:cubicBezTo>
                  <a:cubicBezTo>
                    <a:pt x="5957" y="2681"/>
                    <a:pt x="5828" y="2698"/>
                    <a:pt x="5699" y="2698"/>
                  </a:cubicBezTo>
                  <a:cubicBezTo>
                    <a:pt x="5570" y="2698"/>
                    <a:pt x="5441" y="2681"/>
                    <a:pt x="5316" y="2640"/>
                  </a:cubicBezTo>
                  <a:cubicBezTo>
                    <a:pt x="5067" y="2565"/>
                    <a:pt x="4851" y="2382"/>
                    <a:pt x="4709" y="2149"/>
                  </a:cubicBezTo>
                  <a:cubicBezTo>
                    <a:pt x="4410" y="1691"/>
                    <a:pt x="4318" y="1076"/>
                    <a:pt x="3919" y="593"/>
                  </a:cubicBezTo>
                  <a:cubicBezTo>
                    <a:pt x="3719" y="352"/>
                    <a:pt x="3453" y="194"/>
                    <a:pt x="3162" y="102"/>
                  </a:cubicBezTo>
                  <a:cubicBezTo>
                    <a:pt x="2954" y="29"/>
                    <a:pt x="2737" y="0"/>
                    <a:pt x="2524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2927050" y="1049600"/>
              <a:ext cx="62000" cy="40900"/>
            </a:xfrm>
            <a:custGeom>
              <a:avLst/>
              <a:gdLst/>
              <a:ahLst/>
              <a:cxnLst/>
              <a:rect l="l" t="t" r="r" b="b"/>
              <a:pathLst>
                <a:path w="2480" h="1636" extrusionOk="0">
                  <a:moveTo>
                    <a:pt x="1626" y="1"/>
                  </a:moveTo>
                  <a:cubicBezTo>
                    <a:pt x="1404" y="1"/>
                    <a:pt x="1188" y="41"/>
                    <a:pt x="991" y="122"/>
                  </a:cubicBezTo>
                  <a:cubicBezTo>
                    <a:pt x="541" y="313"/>
                    <a:pt x="175" y="712"/>
                    <a:pt x="1" y="1237"/>
                  </a:cubicBezTo>
                  <a:lnTo>
                    <a:pt x="59" y="1386"/>
                  </a:lnTo>
                  <a:cubicBezTo>
                    <a:pt x="329" y="1554"/>
                    <a:pt x="662" y="1636"/>
                    <a:pt x="979" y="1636"/>
                  </a:cubicBezTo>
                  <a:cubicBezTo>
                    <a:pt x="1230" y="1636"/>
                    <a:pt x="1470" y="1585"/>
                    <a:pt x="1665" y="1486"/>
                  </a:cubicBezTo>
                  <a:cubicBezTo>
                    <a:pt x="2106" y="1270"/>
                    <a:pt x="2413" y="779"/>
                    <a:pt x="2480" y="197"/>
                  </a:cubicBezTo>
                  <a:cubicBezTo>
                    <a:pt x="2200" y="66"/>
                    <a:pt x="1908" y="1"/>
                    <a:pt x="1626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2970950" y="1118400"/>
              <a:ext cx="57000" cy="45125"/>
            </a:xfrm>
            <a:custGeom>
              <a:avLst/>
              <a:gdLst/>
              <a:ahLst/>
              <a:cxnLst/>
              <a:rect l="l" t="t" r="r" b="b"/>
              <a:pathLst>
                <a:path w="2280" h="1805" extrusionOk="0">
                  <a:moveTo>
                    <a:pt x="545" y="1"/>
                  </a:moveTo>
                  <a:cubicBezTo>
                    <a:pt x="401" y="1"/>
                    <a:pt x="255" y="17"/>
                    <a:pt x="108" y="49"/>
                  </a:cubicBezTo>
                  <a:lnTo>
                    <a:pt x="8" y="182"/>
                  </a:lnTo>
                  <a:cubicBezTo>
                    <a:pt x="0" y="748"/>
                    <a:pt x="333" y="1338"/>
                    <a:pt x="749" y="1604"/>
                  </a:cubicBezTo>
                  <a:cubicBezTo>
                    <a:pt x="968" y="1738"/>
                    <a:pt x="1230" y="1804"/>
                    <a:pt x="1503" y="1804"/>
                  </a:cubicBezTo>
                  <a:cubicBezTo>
                    <a:pt x="1759" y="1804"/>
                    <a:pt x="2026" y="1746"/>
                    <a:pt x="2280" y="1629"/>
                  </a:cubicBezTo>
                  <a:cubicBezTo>
                    <a:pt x="2222" y="1080"/>
                    <a:pt x="1964" y="606"/>
                    <a:pt x="1573" y="315"/>
                  </a:cubicBezTo>
                  <a:cubicBezTo>
                    <a:pt x="1283" y="110"/>
                    <a:pt x="924" y="1"/>
                    <a:pt x="545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3043125" y="1075425"/>
              <a:ext cx="58875" cy="42925"/>
            </a:xfrm>
            <a:custGeom>
              <a:avLst/>
              <a:gdLst/>
              <a:ahLst/>
              <a:cxnLst/>
              <a:rect l="l" t="t" r="r" b="b"/>
              <a:pathLst>
                <a:path w="2355" h="1717" extrusionOk="0">
                  <a:moveTo>
                    <a:pt x="1676" y="0"/>
                  </a:moveTo>
                  <a:cubicBezTo>
                    <a:pt x="1388" y="0"/>
                    <a:pt x="1109" y="68"/>
                    <a:pt x="865" y="204"/>
                  </a:cubicBezTo>
                  <a:cubicBezTo>
                    <a:pt x="441" y="437"/>
                    <a:pt x="125" y="877"/>
                    <a:pt x="0" y="1410"/>
                  </a:cubicBezTo>
                  <a:lnTo>
                    <a:pt x="75" y="1551"/>
                  </a:lnTo>
                  <a:cubicBezTo>
                    <a:pt x="306" y="1663"/>
                    <a:pt x="570" y="1717"/>
                    <a:pt x="827" y="1717"/>
                  </a:cubicBezTo>
                  <a:cubicBezTo>
                    <a:pt x="1144" y="1717"/>
                    <a:pt x="1451" y="1636"/>
                    <a:pt x="1681" y="1485"/>
                  </a:cubicBezTo>
                  <a:cubicBezTo>
                    <a:pt x="2105" y="1219"/>
                    <a:pt x="2355" y="703"/>
                    <a:pt x="2355" y="120"/>
                  </a:cubicBezTo>
                  <a:cubicBezTo>
                    <a:pt x="2130" y="41"/>
                    <a:pt x="1900" y="0"/>
                    <a:pt x="1676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2848425" y="991700"/>
              <a:ext cx="40800" cy="67000"/>
            </a:xfrm>
            <a:custGeom>
              <a:avLst/>
              <a:gdLst/>
              <a:ahLst/>
              <a:cxnLst/>
              <a:rect l="l" t="t" r="r" b="b"/>
              <a:pathLst>
                <a:path w="1632" h="2680" extrusionOk="0">
                  <a:moveTo>
                    <a:pt x="1074" y="0"/>
                  </a:moveTo>
                  <a:cubicBezTo>
                    <a:pt x="542" y="233"/>
                    <a:pt x="167" y="674"/>
                    <a:pt x="84" y="1165"/>
                  </a:cubicBezTo>
                  <a:cubicBezTo>
                    <a:pt x="1" y="1656"/>
                    <a:pt x="292" y="2305"/>
                    <a:pt x="725" y="2679"/>
                  </a:cubicBezTo>
                  <a:lnTo>
                    <a:pt x="816" y="2679"/>
                  </a:lnTo>
                  <a:cubicBezTo>
                    <a:pt x="1265" y="2355"/>
                    <a:pt x="1540" y="1889"/>
                    <a:pt x="1590" y="1406"/>
                  </a:cubicBezTo>
                  <a:cubicBezTo>
                    <a:pt x="1631" y="915"/>
                    <a:pt x="1448" y="408"/>
                    <a:pt x="1074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577825" y="950050"/>
              <a:ext cx="215100" cy="250075"/>
            </a:xfrm>
            <a:custGeom>
              <a:avLst/>
              <a:gdLst/>
              <a:ahLst/>
              <a:cxnLst/>
              <a:rect l="l" t="t" r="r" b="b"/>
              <a:pathLst>
                <a:path w="8604" h="10003" extrusionOk="0">
                  <a:moveTo>
                    <a:pt x="3180" y="1"/>
                  </a:moveTo>
                  <a:cubicBezTo>
                    <a:pt x="3044" y="1"/>
                    <a:pt x="2909" y="10"/>
                    <a:pt x="2780" y="27"/>
                  </a:cubicBezTo>
                  <a:cubicBezTo>
                    <a:pt x="2339" y="94"/>
                    <a:pt x="1948" y="260"/>
                    <a:pt x="1623" y="451"/>
                  </a:cubicBezTo>
                  <a:cubicBezTo>
                    <a:pt x="974" y="851"/>
                    <a:pt x="583" y="1333"/>
                    <a:pt x="334" y="1666"/>
                  </a:cubicBezTo>
                  <a:cubicBezTo>
                    <a:pt x="217" y="1841"/>
                    <a:pt x="134" y="1982"/>
                    <a:pt x="76" y="2074"/>
                  </a:cubicBezTo>
                  <a:cubicBezTo>
                    <a:pt x="51" y="2124"/>
                    <a:pt x="34" y="2157"/>
                    <a:pt x="17" y="2190"/>
                  </a:cubicBezTo>
                  <a:cubicBezTo>
                    <a:pt x="1" y="2215"/>
                    <a:pt x="1" y="2224"/>
                    <a:pt x="1" y="2224"/>
                  </a:cubicBezTo>
                  <a:cubicBezTo>
                    <a:pt x="1" y="2224"/>
                    <a:pt x="34" y="2182"/>
                    <a:pt x="92" y="2082"/>
                  </a:cubicBezTo>
                  <a:cubicBezTo>
                    <a:pt x="151" y="1991"/>
                    <a:pt x="242" y="1857"/>
                    <a:pt x="367" y="1691"/>
                  </a:cubicBezTo>
                  <a:cubicBezTo>
                    <a:pt x="616" y="1367"/>
                    <a:pt x="1016" y="892"/>
                    <a:pt x="1656" y="510"/>
                  </a:cubicBezTo>
                  <a:cubicBezTo>
                    <a:pt x="1981" y="327"/>
                    <a:pt x="2364" y="169"/>
                    <a:pt x="2788" y="110"/>
                  </a:cubicBezTo>
                  <a:cubicBezTo>
                    <a:pt x="2915" y="93"/>
                    <a:pt x="3046" y="84"/>
                    <a:pt x="3180" y="84"/>
                  </a:cubicBezTo>
                  <a:cubicBezTo>
                    <a:pt x="3498" y="84"/>
                    <a:pt x="3830" y="137"/>
                    <a:pt x="4152" y="260"/>
                  </a:cubicBezTo>
                  <a:cubicBezTo>
                    <a:pt x="4602" y="426"/>
                    <a:pt x="5034" y="743"/>
                    <a:pt x="5301" y="1209"/>
                  </a:cubicBezTo>
                  <a:cubicBezTo>
                    <a:pt x="5558" y="1666"/>
                    <a:pt x="5650" y="2224"/>
                    <a:pt x="5816" y="2773"/>
                  </a:cubicBezTo>
                  <a:cubicBezTo>
                    <a:pt x="5900" y="3047"/>
                    <a:pt x="5999" y="3313"/>
                    <a:pt x="6157" y="3555"/>
                  </a:cubicBezTo>
                  <a:cubicBezTo>
                    <a:pt x="6324" y="3796"/>
                    <a:pt x="6540" y="3979"/>
                    <a:pt x="6756" y="4137"/>
                  </a:cubicBezTo>
                  <a:cubicBezTo>
                    <a:pt x="6973" y="4303"/>
                    <a:pt x="7197" y="4445"/>
                    <a:pt x="7397" y="4603"/>
                  </a:cubicBezTo>
                  <a:cubicBezTo>
                    <a:pt x="7597" y="4761"/>
                    <a:pt x="7763" y="4944"/>
                    <a:pt x="7905" y="5144"/>
                  </a:cubicBezTo>
                  <a:cubicBezTo>
                    <a:pt x="8179" y="5551"/>
                    <a:pt x="8346" y="5992"/>
                    <a:pt x="8429" y="6417"/>
                  </a:cubicBezTo>
                  <a:cubicBezTo>
                    <a:pt x="8520" y="6849"/>
                    <a:pt x="8537" y="7257"/>
                    <a:pt x="8512" y="7623"/>
                  </a:cubicBezTo>
                  <a:cubicBezTo>
                    <a:pt x="8470" y="8372"/>
                    <a:pt x="8321" y="8962"/>
                    <a:pt x="8229" y="9370"/>
                  </a:cubicBezTo>
                  <a:cubicBezTo>
                    <a:pt x="8187" y="9561"/>
                    <a:pt x="8146" y="9720"/>
                    <a:pt x="8121" y="9836"/>
                  </a:cubicBezTo>
                  <a:cubicBezTo>
                    <a:pt x="8096" y="9944"/>
                    <a:pt x="8088" y="10002"/>
                    <a:pt x="8088" y="10002"/>
                  </a:cubicBezTo>
                  <a:cubicBezTo>
                    <a:pt x="8088" y="10002"/>
                    <a:pt x="8104" y="9944"/>
                    <a:pt x="8138" y="9836"/>
                  </a:cubicBezTo>
                  <a:cubicBezTo>
                    <a:pt x="8171" y="9736"/>
                    <a:pt x="8212" y="9578"/>
                    <a:pt x="8271" y="9378"/>
                  </a:cubicBezTo>
                  <a:cubicBezTo>
                    <a:pt x="8370" y="8971"/>
                    <a:pt x="8529" y="8380"/>
                    <a:pt x="8578" y="7631"/>
                  </a:cubicBezTo>
                  <a:cubicBezTo>
                    <a:pt x="8603" y="7257"/>
                    <a:pt x="8595" y="6841"/>
                    <a:pt x="8512" y="6400"/>
                  </a:cubicBezTo>
                  <a:cubicBezTo>
                    <a:pt x="8420" y="5967"/>
                    <a:pt x="8262" y="5510"/>
                    <a:pt x="7971" y="5094"/>
                  </a:cubicBezTo>
                  <a:cubicBezTo>
                    <a:pt x="7830" y="4886"/>
                    <a:pt x="7655" y="4694"/>
                    <a:pt x="7455" y="4528"/>
                  </a:cubicBezTo>
                  <a:cubicBezTo>
                    <a:pt x="7247" y="4362"/>
                    <a:pt x="7023" y="4220"/>
                    <a:pt x="6815" y="4062"/>
                  </a:cubicBezTo>
                  <a:cubicBezTo>
                    <a:pt x="6598" y="3904"/>
                    <a:pt x="6390" y="3729"/>
                    <a:pt x="6241" y="3505"/>
                  </a:cubicBezTo>
                  <a:cubicBezTo>
                    <a:pt x="6091" y="3272"/>
                    <a:pt x="5991" y="3014"/>
                    <a:pt x="5908" y="2748"/>
                  </a:cubicBezTo>
                  <a:cubicBezTo>
                    <a:pt x="5741" y="2207"/>
                    <a:pt x="5658" y="1641"/>
                    <a:pt x="5384" y="1159"/>
                  </a:cubicBezTo>
                  <a:cubicBezTo>
                    <a:pt x="5109" y="676"/>
                    <a:pt x="4652" y="352"/>
                    <a:pt x="4177" y="177"/>
                  </a:cubicBezTo>
                  <a:cubicBezTo>
                    <a:pt x="3849" y="54"/>
                    <a:pt x="3508" y="1"/>
                    <a:pt x="3180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2705325" y="1053400"/>
              <a:ext cx="55350" cy="68150"/>
            </a:xfrm>
            <a:custGeom>
              <a:avLst/>
              <a:gdLst/>
              <a:ahLst/>
              <a:cxnLst/>
              <a:rect l="l" t="t" r="r" b="b"/>
              <a:pathLst>
                <a:path w="2214" h="2726" extrusionOk="0">
                  <a:moveTo>
                    <a:pt x="1812" y="0"/>
                  </a:moveTo>
                  <a:cubicBezTo>
                    <a:pt x="1738" y="0"/>
                    <a:pt x="1662" y="44"/>
                    <a:pt x="1540" y="70"/>
                  </a:cubicBezTo>
                  <a:cubicBezTo>
                    <a:pt x="1340" y="103"/>
                    <a:pt x="1157" y="211"/>
                    <a:pt x="999" y="336"/>
                  </a:cubicBezTo>
                  <a:cubicBezTo>
                    <a:pt x="309" y="885"/>
                    <a:pt x="1" y="1875"/>
                    <a:pt x="267" y="2724"/>
                  </a:cubicBezTo>
                  <a:cubicBezTo>
                    <a:pt x="295" y="2725"/>
                    <a:pt x="324" y="2726"/>
                    <a:pt x="352" y="2726"/>
                  </a:cubicBezTo>
                  <a:cubicBezTo>
                    <a:pt x="956" y="2726"/>
                    <a:pt x="1555" y="2391"/>
                    <a:pt x="1873" y="1875"/>
                  </a:cubicBezTo>
                  <a:cubicBezTo>
                    <a:pt x="2206" y="1334"/>
                    <a:pt x="2214" y="602"/>
                    <a:pt x="1898" y="53"/>
                  </a:cubicBezTo>
                  <a:lnTo>
                    <a:pt x="1898" y="53"/>
                  </a:lnTo>
                  <a:lnTo>
                    <a:pt x="1964" y="70"/>
                  </a:lnTo>
                  <a:cubicBezTo>
                    <a:pt x="1906" y="18"/>
                    <a:pt x="1859" y="0"/>
                    <a:pt x="1812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2534775" y="980150"/>
              <a:ext cx="66800" cy="52400"/>
            </a:xfrm>
            <a:custGeom>
              <a:avLst/>
              <a:gdLst/>
              <a:ahLst/>
              <a:cxnLst/>
              <a:rect l="l" t="t" r="r" b="b"/>
              <a:pathLst>
                <a:path w="2672" h="2096" extrusionOk="0">
                  <a:moveTo>
                    <a:pt x="2028" y="1"/>
                  </a:moveTo>
                  <a:cubicBezTo>
                    <a:pt x="1916" y="1"/>
                    <a:pt x="1804" y="18"/>
                    <a:pt x="1698" y="46"/>
                  </a:cubicBezTo>
                  <a:cubicBezTo>
                    <a:pt x="833" y="246"/>
                    <a:pt x="134" y="1011"/>
                    <a:pt x="1" y="1885"/>
                  </a:cubicBezTo>
                  <a:cubicBezTo>
                    <a:pt x="256" y="2026"/>
                    <a:pt x="549" y="2095"/>
                    <a:pt x="842" y="2095"/>
                  </a:cubicBezTo>
                  <a:cubicBezTo>
                    <a:pt x="1188" y="2095"/>
                    <a:pt x="1535" y="1999"/>
                    <a:pt x="1823" y="1810"/>
                  </a:cubicBezTo>
                  <a:cubicBezTo>
                    <a:pt x="2355" y="1469"/>
                    <a:pt x="2671" y="812"/>
                    <a:pt x="2621" y="179"/>
                  </a:cubicBezTo>
                  <a:lnTo>
                    <a:pt x="2621" y="179"/>
                  </a:lnTo>
                  <a:lnTo>
                    <a:pt x="2671" y="221"/>
                  </a:lnTo>
                  <a:cubicBezTo>
                    <a:pt x="2596" y="29"/>
                    <a:pt x="2497" y="88"/>
                    <a:pt x="2297" y="38"/>
                  </a:cubicBezTo>
                  <a:cubicBezTo>
                    <a:pt x="2208" y="12"/>
                    <a:pt x="2118" y="1"/>
                    <a:pt x="2028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2707425" y="1131600"/>
              <a:ext cx="83825" cy="38150"/>
            </a:xfrm>
            <a:custGeom>
              <a:avLst/>
              <a:gdLst/>
              <a:ahLst/>
              <a:cxnLst/>
              <a:rect l="l" t="t" r="r" b="b"/>
              <a:pathLst>
                <a:path w="3353" h="1526" extrusionOk="0">
                  <a:moveTo>
                    <a:pt x="1677" y="0"/>
                  </a:moveTo>
                  <a:cubicBezTo>
                    <a:pt x="1642" y="0"/>
                    <a:pt x="1607" y="1"/>
                    <a:pt x="1572" y="3"/>
                  </a:cubicBezTo>
                  <a:cubicBezTo>
                    <a:pt x="957" y="28"/>
                    <a:pt x="358" y="361"/>
                    <a:pt x="0" y="860"/>
                  </a:cubicBezTo>
                  <a:cubicBezTo>
                    <a:pt x="458" y="1276"/>
                    <a:pt x="1065" y="1517"/>
                    <a:pt x="1672" y="1526"/>
                  </a:cubicBezTo>
                  <a:cubicBezTo>
                    <a:pt x="2288" y="1526"/>
                    <a:pt x="2895" y="1243"/>
                    <a:pt x="3353" y="844"/>
                  </a:cubicBezTo>
                  <a:lnTo>
                    <a:pt x="3228" y="710"/>
                  </a:lnTo>
                  <a:cubicBezTo>
                    <a:pt x="2843" y="263"/>
                    <a:pt x="2266" y="0"/>
                    <a:pt x="1677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2768150" y="1015950"/>
              <a:ext cx="62825" cy="63150"/>
            </a:xfrm>
            <a:custGeom>
              <a:avLst/>
              <a:gdLst/>
              <a:ahLst/>
              <a:cxnLst/>
              <a:rect l="l" t="t" r="r" b="b"/>
              <a:pathLst>
                <a:path w="2513" h="2526" extrusionOk="0">
                  <a:moveTo>
                    <a:pt x="1989" y="0"/>
                  </a:moveTo>
                  <a:cubicBezTo>
                    <a:pt x="1459" y="0"/>
                    <a:pt x="926" y="229"/>
                    <a:pt x="574" y="627"/>
                  </a:cubicBezTo>
                  <a:cubicBezTo>
                    <a:pt x="134" y="1135"/>
                    <a:pt x="0" y="1875"/>
                    <a:pt x="225" y="2499"/>
                  </a:cubicBezTo>
                  <a:lnTo>
                    <a:pt x="292" y="2524"/>
                  </a:lnTo>
                  <a:cubicBezTo>
                    <a:pt x="309" y="2525"/>
                    <a:pt x="327" y="2525"/>
                    <a:pt x="345" y="2525"/>
                  </a:cubicBezTo>
                  <a:cubicBezTo>
                    <a:pt x="951" y="2525"/>
                    <a:pt x="1551" y="2253"/>
                    <a:pt x="1939" y="1792"/>
                  </a:cubicBezTo>
                  <a:cubicBezTo>
                    <a:pt x="2338" y="1318"/>
                    <a:pt x="2513" y="652"/>
                    <a:pt x="2388" y="45"/>
                  </a:cubicBezTo>
                  <a:cubicBezTo>
                    <a:pt x="2257" y="15"/>
                    <a:pt x="2123" y="0"/>
                    <a:pt x="1989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2720100" y="948350"/>
              <a:ext cx="71575" cy="51525"/>
            </a:xfrm>
            <a:custGeom>
              <a:avLst/>
              <a:gdLst/>
              <a:ahLst/>
              <a:cxnLst/>
              <a:rect l="l" t="t" r="r" b="b"/>
              <a:pathLst>
                <a:path w="2863" h="2061" extrusionOk="0">
                  <a:moveTo>
                    <a:pt x="1858" y="1"/>
                  </a:moveTo>
                  <a:cubicBezTo>
                    <a:pt x="1545" y="1"/>
                    <a:pt x="1231" y="76"/>
                    <a:pt x="957" y="228"/>
                  </a:cubicBezTo>
                  <a:cubicBezTo>
                    <a:pt x="375" y="553"/>
                    <a:pt x="1" y="1210"/>
                    <a:pt x="9" y="1876"/>
                  </a:cubicBezTo>
                  <a:lnTo>
                    <a:pt x="67" y="1925"/>
                  </a:lnTo>
                  <a:cubicBezTo>
                    <a:pt x="299" y="2016"/>
                    <a:pt x="549" y="2061"/>
                    <a:pt x="800" y="2061"/>
                  </a:cubicBezTo>
                  <a:cubicBezTo>
                    <a:pt x="1170" y="2061"/>
                    <a:pt x="1542" y="1964"/>
                    <a:pt x="1864" y="1776"/>
                  </a:cubicBezTo>
                  <a:cubicBezTo>
                    <a:pt x="2397" y="1460"/>
                    <a:pt x="2779" y="894"/>
                    <a:pt x="2863" y="286"/>
                  </a:cubicBezTo>
                  <a:cubicBezTo>
                    <a:pt x="2567" y="97"/>
                    <a:pt x="2213" y="1"/>
                    <a:pt x="1858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633775" y="966050"/>
              <a:ext cx="71575" cy="51500"/>
            </a:xfrm>
            <a:custGeom>
              <a:avLst/>
              <a:gdLst/>
              <a:ahLst/>
              <a:cxnLst/>
              <a:rect l="l" t="t" r="r" b="b"/>
              <a:pathLst>
                <a:path w="2863" h="2060" extrusionOk="0">
                  <a:moveTo>
                    <a:pt x="2064" y="0"/>
                  </a:moveTo>
                  <a:cubicBezTo>
                    <a:pt x="1694" y="0"/>
                    <a:pt x="1321" y="97"/>
                    <a:pt x="999" y="286"/>
                  </a:cubicBezTo>
                  <a:cubicBezTo>
                    <a:pt x="467" y="593"/>
                    <a:pt x="84" y="1159"/>
                    <a:pt x="1" y="1775"/>
                  </a:cubicBezTo>
                  <a:cubicBezTo>
                    <a:pt x="295" y="1963"/>
                    <a:pt x="646" y="2060"/>
                    <a:pt x="998" y="2060"/>
                  </a:cubicBezTo>
                  <a:cubicBezTo>
                    <a:pt x="1314" y="2060"/>
                    <a:pt x="1631" y="1982"/>
                    <a:pt x="1906" y="1825"/>
                  </a:cubicBezTo>
                  <a:cubicBezTo>
                    <a:pt x="2488" y="1500"/>
                    <a:pt x="2863" y="843"/>
                    <a:pt x="2855" y="177"/>
                  </a:cubicBezTo>
                  <a:lnTo>
                    <a:pt x="2796" y="136"/>
                  </a:lnTo>
                  <a:cubicBezTo>
                    <a:pt x="2564" y="45"/>
                    <a:pt x="2314" y="0"/>
                    <a:pt x="2064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2666450" y="878550"/>
              <a:ext cx="53250" cy="76550"/>
            </a:xfrm>
            <a:custGeom>
              <a:avLst/>
              <a:gdLst/>
              <a:ahLst/>
              <a:cxnLst/>
              <a:rect l="l" t="t" r="r" b="b"/>
              <a:pathLst>
                <a:path w="2130" h="3062" extrusionOk="0">
                  <a:moveTo>
                    <a:pt x="1739" y="0"/>
                  </a:moveTo>
                  <a:cubicBezTo>
                    <a:pt x="1073" y="92"/>
                    <a:pt x="483" y="558"/>
                    <a:pt x="241" y="1182"/>
                  </a:cubicBezTo>
                  <a:cubicBezTo>
                    <a:pt x="0" y="1806"/>
                    <a:pt x="125" y="2554"/>
                    <a:pt x="557" y="3062"/>
                  </a:cubicBezTo>
                  <a:lnTo>
                    <a:pt x="632" y="3053"/>
                  </a:lnTo>
                  <a:cubicBezTo>
                    <a:pt x="1223" y="2854"/>
                    <a:pt x="1706" y="2380"/>
                    <a:pt x="1922" y="1797"/>
                  </a:cubicBezTo>
                  <a:cubicBezTo>
                    <a:pt x="2130" y="1215"/>
                    <a:pt x="2063" y="533"/>
                    <a:pt x="1739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2575950" y="888325"/>
              <a:ext cx="56600" cy="70750"/>
            </a:xfrm>
            <a:custGeom>
              <a:avLst/>
              <a:gdLst/>
              <a:ahLst/>
              <a:cxnLst/>
              <a:rect l="l" t="t" r="r" b="b"/>
              <a:pathLst>
                <a:path w="2264" h="2830" extrusionOk="0">
                  <a:moveTo>
                    <a:pt x="350" y="0"/>
                  </a:moveTo>
                  <a:cubicBezTo>
                    <a:pt x="9" y="574"/>
                    <a:pt x="1" y="1331"/>
                    <a:pt x="342" y="1905"/>
                  </a:cubicBezTo>
                  <a:cubicBezTo>
                    <a:pt x="668" y="2467"/>
                    <a:pt x="1312" y="2829"/>
                    <a:pt x="1962" y="2829"/>
                  </a:cubicBezTo>
                  <a:cubicBezTo>
                    <a:pt x="1977" y="2829"/>
                    <a:pt x="1991" y="2829"/>
                    <a:pt x="2006" y="2829"/>
                  </a:cubicBezTo>
                  <a:lnTo>
                    <a:pt x="2048" y="2771"/>
                  </a:lnTo>
                  <a:cubicBezTo>
                    <a:pt x="2264" y="2188"/>
                    <a:pt x="2189" y="1506"/>
                    <a:pt x="1865" y="974"/>
                  </a:cubicBezTo>
                  <a:cubicBezTo>
                    <a:pt x="1540" y="449"/>
                    <a:pt x="974" y="75"/>
                    <a:pt x="350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702225" y="1362750"/>
              <a:ext cx="243150" cy="21450"/>
            </a:xfrm>
            <a:custGeom>
              <a:avLst/>
              <a:gdLst/>
              <a:ahLst/>
              <a:cxnLst/>
              <a:rect l="l" t="t" r="r" b="b"/>
              <a:pathLst>
                <a:path w="9726" h="858" extrusionOk="0">
                  <a:moveTo>
                    <a:pt x="0" y="0"/>
                  </a:moveTo>
                  <a:lnTo>
                    <a:pt x="691" y="857"/>
                  </a:lnTo>
                  <a:lnTo>
                    <a:pt x="9152" y="857"/>
                  </a:lnTo>
                  <a:lnTo>
                    <a:pt x="9726" y="0"/>
                  </a:ln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2708650" y="1361300"/>
              <a:ext cx="232150" cy="2525"/>
            </a:xfrm>
            <a:custGeom>
              <a:avLst/>
              <a:gdLst/>
              <a:ahLst/>
              <a:cxnLst/>
              <a:rect l="l" t="t" r="r" b="b"/>
              <a:pathLst>
                <a:path w="9286" h="101" extrusionOk="0">
                  <a:moveTo>
                    <a:pt x="4643" y="0"/>
                  </a:moveTo>
                  <a:cubicBezTo>
                    <a:pt x="2081" y="0"/>
                    <a:pt x="1" y="25"/>
                    <a:pt x="1" y="50"/>
                  </a:cubicBezTo>
                  <a:cubicBezTo>
                    <a:pt x="1" y="83"/>
                    <a:pt x="2081" y="100"/>
                    <a:pt x="4643" y="100"/>
                  </a:cubicBezTo>
                  <a:cubicBezTo>
                    <a:pt x="7206" y="100"/>
                    <a:pt x="9286" y="83"/>
                    <a:pt x="9286" y="50"/>
                  </a:cubicBezTo>
                  <a:cubicBezTo>
                    <a:pt x="9286" y="25"/>
                    <a:pt x="7206" y="0"/>
                    <a:pt x="4643" y="0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2721550" y="1279325"/>
              <a:ext cx="195550" cy="30875"/>
            </a:xfrm>
            <a:custGeom>
              <a:avLst/>
              <a:gdLst/>
              <a:ahLst/>
              <a:cxnLst/>
              <a:rect l="l" t="t" r="r" b="b"/>
              <a:pathLst>
                <a:path w="7822" h="1235" extrusionOk="0">
                  <a:moveTo>
                    <a:pt x="1450" y="1"/>
                  </a:moveTo>
                  <a:cubicBezTo>
                    <a:pt x="1302" y="1"/>
                    <a:pt x="1161" y="15"/>
                    <a:pt x="1032" y="43"/>
                  </a:cubicBezTo>
                  <a:cubicBezTo>
                    <a:pt x="641" y="126"/>
                    <a:pt x="367" y="309"/>
                    <a:pt x="209" y="459"/>
                  </a:cubicBezTo>
                  <a:cubicBezTo>
                    <a:pt x="134" y="534"/>
                    <a:pt x="84" y="600"/>
                    <a:pt x="51" y="650"/>
                  </a:cubicBezTo>
                  <a:cubicBezTo>
                    <a:pt x="17" y="700"/>
                    <a:pt x="1" y="725"/>
                    <a:pt x="9" y="725"/>
                  </a:cubicBezTo>
                  <a:cubicBezTo>
                    <a:pt x="9" y="725"/>
                    <a:pt x="10" y="726"/>
                    <a:pt x="10" y="726"/>
                  </a:cubicBezTo>
                  <a:cubicBezTo>
                    <a:pt x="22" y="726"/>
                    <a:pt x="82" y="628"/>
                    <a:pt x="234" y="492"/>
                  </a:cubicBezTo>
                  <a:cubicBezTo>
                    <a:pt x="392" y="351"/>
                    <a:pt x="666" y="184"/>
                    <a:pt x="1041" y="118"/>
                  </a:cubicBezTo>
                  <a:cubicBezTo>
                    <a:pt x="1161" y="91"/>
                    <a:pt x="1292" y="78"/>
                    <a:pt x="1429" y="78"/>
                  </a:cubicBezTo>
                  <a:cubicBezTo>
                    <a:pt x="1717" y="78"/>
                    <a:pt x="2037" y="135"/>
                    <a:pt x="2364" y="243"/>
                  </a:cubicBezTo>
                  <a:cubicBezTo>
                    <a:pt x="2846" y="392"/>
                    <a:pt x="3337" y="658"/>
                    <a:pt x="3886" y="891"/>
                  </a:cubicBezTo>
                  <a:cubicBezTo>
                    <a:pt x="4161" y="1008"/>
                    <a:pt x="4435" y="1108"/>
                    <a:pt x="4710" y="1166"/>
                  </a:cubicBezTo>
                  <a:cubicBezTo>
                    <a:pt x="4941" y="1215"/>
                    <a:pt x="5172" y="1235"/>
                    <a:pt x="5393" y="1235"/>
                  </a:cubicBezTo>
                  <a:cubicBezTo>
                    <a:pt x="5435" y="1235"/>
                    <a:pt x="5476" y="1234"/>
                    <a:pt x="5517" y="1233"/>
                  </a:cubicBezTo>
                  <a:cubicBezTo>
                    <a:pt x="6033" y="1208"/>
                    <a:pt x="6490" y="1066"/>
                    <a:pt x="6840" y="891"/>
                  </a:cubicBezTo>
                  <a:cubicBezTo>
                    <a:pt x="7189" y="717"/>
                    <a:pt x="7439" y="517"/>
                    <a:pt x="7588" y="367"/>
                  </a:cubicBezTo>
                  <a:cubicBezTo>
                    <a:pt x="7672" y="292"/>
                    <a:pt x="7730" y="234"/>
                    <a:pt x="7763" y="184"/>
                  </a:cubicBezTo>
                  <a:cubicBezTo>
                    <a:pt x="7805" y="143"/>
                    <a:pt x="7821" y="118"/>
                    <a:pt x="7821" y="118"/>
                  </a:cubicBezTo>
                  <a:cubicBezTo>
                    <a:pt x="7821" y="117"/>
                    <a:pt x="7821" y="117"/>
                    <a:pt x="7820" y="117"/>
                  </a:cubicBezTo>
                  <a:cubicBezTo>
                    <a:pt x="7792" y="117"/>
                    <a:pt x="7491" y="507"/>
                    <a:pt x="6806" y="833"/>
                  </a:cubicBezTo>
                  <a:cubicBezTo>
                    <a:pt x="6465" y="991"/>
                    <a:pt x="6016" y="1124"/>
                    <a:pt x="5517" y="1141"/>
                  </a:cubicBezTo>
                  <a:cubicBezTo>
                    <a:pt x="5476" y="1142"/>
                    <a:pt x="5435" y="1143"/>
                    <a:pt x="5394" y="1143"/>
                  </a:cubicBezTo>
                  <a:cubicBezTo>
                    <a:pt x="5177" y="1143"/>
                    <a:pt x="4957" y="1123"/>
                    <a:pt x="4726" y="1074"/>
                  </a:cubicBezTo>
                  <a:cubicBezTo>
                    <a:pt x="4460" y="1008"/>
                    <a:pt x="4194" y="916"/>
                    <a:pt x="3919" y="800"/>
                  </a:cubicBezTo>
                  <a:cubicBezTo>
                    <a:pt x="3387" y="575"/>
                    <a:pt x="2879" y="309"/>
                    <a:pt x="2389" y="159"/>
                  </a:cubicBezTo>
                  <a:cubicBezTo>
                    <a:pt x="2063" y="55"/>
                    <a:pt x="1741" y="1"/>
                    <a:pt x="1450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2719275" y="1264475"/>
              <a:ext cx="199900" cy="27325"/>
            </a:xfrm>
            <a:custGeom>
              <a:avLst/>
              <a:gdLst/>
              <a:ahLst/>
              <a:cxnLst/>
              <a:rect l="l" t="t" r="r" b="b"/>
              <a:pathLst>
                <a:path w="7996" h="1093" extrusionOk="0">
                  <a:moveTo>
                    <a:pt x="1507" y="1"/>
                  </a:moveTo>
                  <a:cubicBezTo>
                    <a:pt x="1360" y="1"/>
                    <a:pt x="1220" y="13"/>
                    <a:pt x="1090" y="38"/>
                  </a:cubicBezTo>
                  <a:cubicBezTo>
                    <a:pt x="699" y="104"/>
                    <a:pt x="416" y="262"/>
                    <a:pt x="242" y="396"/>
                  </a:cubicBezTo>
                  <a:cubicBezTo>
                    <a:pt x="158" y="462"/>
                    <a:pt x="92" y="520"/>
                    <a:pt x="58" y="562"/>
                  </a:cubicBezTo>
                  <a:cubicBezTo>
                    <a:pt x="17" y="612"/>
                    <a:pt x="0" y="637"/>
                    <a:pt x="9" y="637"/>
                  </a:cubicBezTo>
                  <a:cubicBezTo>
                    <a:pt x="9" y="637"/>
                    <a:pt x="9" y="637"/>
                    <a:pt x="9" y="637"/>
                  </a:cubicBezTo>
                  <a:cubicBezTo>
                    <a:pt x="15" y="637"/>
                    <a:pt x="99" y="541"/>
                    <a:pt x="266" y="429"/>
                  </a:cubicBezTo>
                  <a:cubicBezTo>
                    <a:pt x="441" y="304"/>
                    <a:pt x="724" y="163"/>
                    <a:pt x="1107" y="104"/>
                  </a:cubicBezTo>
                  <a:cubicBezTo>
                    <a:pt x="1216" y="87"/>
                    <a:pt x="1332" y="79"/>
                    <a:pt x="1454" y="79"/>
                  </a:cubicBezTo>
                  <a:cubicBezTo>
                    <a:pt x="1751" y="79"/>
                    <a:pt x="2082" y="129"/>
                    <a:pt x="2430" y="229"/>
                  </a:cubicBezTo>
                  <a:cubicBezTo>
                    <a:pt x="2920" y="362"/>
                    <a:pt x="3436" y="595"/>
                    <a:pt x="3994" y="795"/>
                  </a:cubicBezTo>
                  <a:cubicBezTo>
                    <a:pt x="4268" y="895"/>
                    <a:pt x="4551" y="986"/>
                    <a:pt x="4826" y="1036"/>
                  </a:cubicBezTo>
                  <a:cubicBezTo>
                    <a:pt x="5038" y="1074"/>
                    <a:pt x="5241" y="1092"/>
                    <a:pt x="5441" y="1092"/>
                  </a:cubicBezTo>
                  <a:cubicBezTo>
                    <a:pt x="5508" y="1092"/>
                    <a:pt x="5574" y="1090"/>
                    <a:pt x="5641" y="1086"/>
                  </a:cubicBezTo>
                  <a:cubicBezTo>
                    <a:pt x="6157" y="1069"/>
                    <a:pt x="6614" y="928"/>
                    <a:pt x="6964" y="770"/>
                  </a:cubicBezTo>
                  <a:cubicBezTo>
                    <a:pt x="7322" y="612"/>
                    <a:pt x="7580" y="421"/>
                    <a:pt x="7754" y="287"/>
                  </a:cubicBezTo>
                  <a:cubicBezTo>
                    <a:pt x="7837" y="221"/>
                    <a:pt x="7896" y="163"/>
                    <a:pt x="7937" y="121"/>
                  </a:cubicBezTo>
                  <a:cubicBezTo>
                    <a:pt x="7979" y="79"/>
                    <a:pt x="7996" y="54"/>
                    <a:pt x="7996" y="54"/>
                  </a:cubicBezTo>
                  <a:cubicBezTo>
                    <a:pt x="7995" y="54"/>
                    <a:pt x="7994" y="53"/>
                    <a:pt x="7993" y="53"/>
                  </a:cubicBezTo>
                  <a:cubicBezTo>
                    <a:pt x="7957" y="53"/>
                    <a:pt x="7624" y="413"/>
                    <a:pt x="6939" y="703"/>
                  </a:cubicBezTo>
                  <a:cubicBezTo>
                    <a:pt x="6589" y="853"/>
                    <a:pt x="6140" y="978"/>
                    <a:pt x="5633" y="995"/>
                  </a:cubicBezTo>
                  <a:cubicBezTo>
                    <a:pt x="5581" y="998"/>
                    <a:pt x="5528" y="1000"/>
                    <a:pt x="5474" y="1000"/>
                  </a:cubicBezTo>
                  <a:cubicBezTo>
                    <a:pt x="5272" y="1000"/>
                    <a:pt x="5060" y="976"/>
                    <a:pt x="4842" y="936"/>
                  </a:cubicBezTo>
                  <a:cubicBezTo>
                    <a:pt x="4576" y="886"/>
                    <a:pt x="4302" y="803"/>
                    <a:pt x="4019" y="703"/>
                  </a:cubicBezTo>
                  <a:cubicBezTo>
                    <a:pt x="3470" y="504"/>
                    <a:pt x="2954" y="271"/>
                    <a:pt x="2455" y="138"/>
                  </a:cubicBezTo>
                  <a:cubicBezTo>
                    <a:pt x="2122" y="49"/>
                    <a:pt x="1800" y="1"/>
                    <a:pt x="1507" y="1"/>
                  </a:cubicBez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2669550" y="1404975"/>
              <a:ext cx="18550" cy="51600"/>
            </a:xfrm>
            <a:custGeom>
              <a:avLst/>
              <a:gdLst/>
              <a:ahLst/>
              <a:cxnLst/>
              <a:rect l="l" t="t" r="r" b="b"/>
              <a:pathLst>
                <a:path w="742" h="2064" extrusionOk="0">
                  <a:moveTo>
                    <a:pt x="1" y="0"/>
                  </a:moveTo>
                  <a:lnTo>
                    <a:pt x="1" y="2064"/>
                  </a:lnTo>
                  <a:lnTo>
                    <a:pt x="741" y="206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2933700" y="1404975"/>
              <a:ext cx="18550" cy="51600"/>
            </a:xfrm>
            <a:custGeom>
              <a:avLst/>
              <a:gdLst/>
              <a:ahLst/>
              <a:cxnLst/>
              <a:rect l="l" t="t" r="r" b="b"/>
              <a:pathLst>
                <a:path w="742" h="2064" extrusionOk="0">
                  <a:moveTo>
                    <a:pt x="1" y="0"/>
                  </a:moveTo>
                  <a:lnTo>
                    <a:pt x="1" y="2064"/>
                  </a:lnTo>
                  <a:lnTo>
                    <a:pt x="741" y="206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14"/>
          <p:cNvSpPr/>
          <p:nvPr/>
        </p:nvSpPr>
        <p:spPr>
          <a:xfrm>
            <a:off x="2426554" y="1333659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4"/>
          <p:cNvSpPr/>
          <p:nvPr/>
        </p:nvSpPr>
        <p:spPr>
          <a:xfrm>
            <a:off x="7858445" y="2293952"/>
            <a:ext cx="311710" cy="330655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4"/>
          <p:cNvSpPr/>
          <p:nvPr/>
        </p:nvSpPr>
        <p:spPr>
          <a:xfrm>
            <a:off x="5561923" y="233802"/>
            <a:ext cx="131023" cy="138996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4"/>
          <p:cNvSpPr/>
          <p:nvPr/>
        </p:nvSpPr>
        <p:spPr>
          <a:xfrm>
            <a:off x="1618223" y="3476411"/>
            <a:ext cx="251101" cy="266363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4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2"/>
          </p:nvPr>
        </p:nvSpPr>
        <p:spPr>
          <a:xfrm>
            <a:off x="2748725" y="3191925"/>
            <a:ext cx="36615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0676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s">
  <p:cSld name="title and 2 columns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027200" cy="10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5"/>
          <p:cNvSpPr/>
          <p:nvPr/>
        </p:nvSpPr>
        <p:spPr>
          <a:xfrm>
            <a:off x="5453748" y="961552"/>
            <a:ext cx="131023" cy="138996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"/>
          <p:cNvSpPr/>
          <p:nvPr/>
        </p:nvSpPr>
        <p:spPr>
          <a:xfrm>
            <a:off x="1510048" y="4204161"/>
            <a:ext cx="251101" cy="266363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5"/>
          <p:cNvSpPr txBox="1">
            <a:spLocks noGrp="1"/>
          </p:cNvSpPr>
          <p:nvPr>
            <p:ph type="title" idx="2"/>
          </p:nvPr>
        </p:nvSpPr>
        <p:spPr>
          <a:xfrm>
            <a:off x="1125650" y="3132475"/>
            <a:ext cx="31686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445" name="Google Shape;445;p15"/>
          <p:cNvSpPr txBox="1">
            <a:spLocks noGrp="1"/>
          </p:cNvSpPr>
          <p:nvPr>
            <p:ph type="subTitle" idx="1"/>
          </p:nvPr>
        </p:nvSpPr>
        <p:spPr>
          <a:xfrm>
            <a:off x="1125650" y="3502600"/>
            <a:ext cx="31596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5"/>
          <p:cNvSpPr txBox="1">
            <a:spLocks noGrp="1"/>
          </p:cNvSpPr>
          <p:nvPr>
            <p:ph type="title" idx="3"/>
          </p:nvPr>
        </p:nvSpPr>
        <p:spPr>
          <a:xfrm>
            <a:off x="4922675" y="3132475"/>
            <a:ext cx="31686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447" name="Google Shape;447;p15"/>
          <p:cNvSpPr txBox="1">
            <a:spLocks noGrp="1"/>
          </p:cNvSpPr>
          <p:nvPr>
            <p:ph type="subTitle" idx="4"/>
          </p:nvPr>
        </p:nvSpPr>
        <p:spPr>
          <a:xfrm>
            <a:off x="4922675" y="3502600"/>
            <a:ext cx="31596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5"/>
          <p:cNvSpPr/>
          <p:nvPr/>
        </p:nvSpPr>
        <p:spPr>
          <a:xfrm>
            <a:off x="283088" y="59575"/>
            <a:ext cx="1327875" cy="305805"/>
          </a:xfrm>
          <a:custGeom>
            <a:avLst/>
            <a:gdLst/>
            <a:ahLst/>
            <a:cxnLst/>
            <a:rect l="l" t="t" r="r" b="b"/>
            <a:pathLst>
              <a:path w="16266" h="3746" extrusionOk="0">
                <a:moveTo>
                  <a:pt x="4042" y="0"/>
                </a:moveTo>
                <a:cubicBezTo>
                  <a:pt x="2172" y="0"/>
                  <a:pt x="634" y="1516"/>
                  <a:pt x="0" y="3746"/>
                </a:cubicBezTo>
                <a:lnTo>
                  <a:pt x="16265" y="3746"/>
                </a:lnTo>
                <a:cubicBezTo>
                  <a:pt x="16265" y="3746"/>
                  <a:pt x="15015" y="1470"/>
                  <a:pt x="11451" y="1470"/>
                </a:cubicBezTo>
                <a:cubicBezTo>
                  <a:pt x="11191" y="1470"/>
                  <a:pt x="10918" y="1482"/>
                  <a:pt x="10633" y="1508"/>
                </a:cubicBezTo>
                <a:cubicBezTo>
                  <a:pt x="10236" y="1544"/>
                  <a:pt x="9876" y="1561"/>
                  <a:pt x="9549" y="1561"/>
                </a:cubicBezTo>
                <a:cubicBezTo>
                  <a:pt x="6580" y="1561"/>
                  <a:pt x="6230" y="206"/>
                  <a:pt x="4401" y="19"/>
                </a:cubicBezTo>
                <a:cubicBezTo>
                  <a:pt x="4280" y="6"/>
                  <a:pt x="4160" y="0"/>
                  <a:pt x="4042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15"/>
          <p:cNvGrpSpPr/>
          <p:nvPr/>
        </p:nvGrpSpPr>
        <p:grpSpPr>
          <a:xfrm>
            <a:off x="6978593" y="299098"/>
            <a:ext cx="1603958" cy="654930"/>
            <a:chOff x="5903849" y="3733177"/>
            <a:chExt cx="2328965" cy="950966"/>
          </a:xfrm>
        </p:grpSpPr>
        <p:sp>
          <p:nvSpPr>
            <p:cNvPr id="450" name="Google Shape;450;p15"/>
            <p:cNvSpPr/>
            <p:nvPr/>
          </p:nvSpPr>
          <p:spPr>
            <a:xfrm>
              <a:off x="5907277" y="3736606"/>
              <a:ext cx="2322842" cy="944109"/>
            </a:xfrm>
            <a:custGeom>
              <a:avLst/>
              <a:gdLst/>
              <a:ahLst/>
              <a:cxnLst/>
              <a:rect l="l" t="t" r="r" b="b"/>
              <a:pathLst>
                <a:path w="28454" h="11565" extrusionOk="0">
                  <a:moveTo>
                    <a:pt x="0" y="0"/>
                  </a:moveTo>
                  <a:lnTo>
                    <a:pt x="0" y="11565"/>
                  </a:lnTo>
                  <a:lnTo>
                    <a:pt x="28454" y="11565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5903849" y="3733177"/>
              <a:ext cx="2328965" cy="950966"/>
            </a:xfrm>
            <a:custGeom>
              <a:avLst/>
              <a:gdLst/>
              <a:ahLst/>
              <a:cxnLst/>
              <a:rect l="l" t="t" r="r" b="b"/>
              <a:pathLst>
                <a:path w="28529" h="11649" extrusionOk="0">
                  <a:moveTo>
                    <a:pt x="0" y="1"/>
                  </a:moveTo>
                  <a:lnTo>
                    <a:pt x="0" y="42"/>
                  </a:lnTo>
                  <a:cubicBezTo>
                    <a:pt x="0" y="4094"/>
                    <a:pt x="0" y="7996"/>
                    <a:pt x="0" y="11607"/>
                  </a:cubicBezTo>
                  <a:lnTo>
                    <a:pt x="0" y="11648"/>
                  </a:lnTo>
                  <a:lnTo>
                    <a:pt x="42" y="11648"/>
                  </a:lnTo>
                  <a:cubicBezTo>
                    <a:pt x="8304" y="11640"/>
                    <a:pt x="15417" y="11632"/>
                    <a:pt x="20475" y="11623"/>
                  </a:cubicBezTo>
                  <a:cubicBezTo>
                    <a:pt x="22996" y="11623"/>
                    <a:pt x="25001" y="11615"/>
                    <a:pt x="26382" y="11615"/>
                  </a:cubicBezTo>
                  <a:cubicBezTo>
                    <a:pt x="27073" y="11615"/>
                    <a:pt x="27597" y="11615"/>
                    <a:pt x="27963" y="11607"/>
                  </a:cubicBezTo>
                  <a:lnTo>
                    <a:pt x="28354" y="11607"/>
                  </a:lnTo>
                  <a:cubicBezTo>
                    <a:pt x="28263" y="11598"/>
                    <a:pt x="28129" y="11598"/>
                    <a:pt x="27946" y="11598"/>
                  </a:cubicBezTo>
                  <a:lnTo>
                    <a:pt x="26366" y="11598"/>
                  </a:lnTo>
                  <a:cubicBezTo>
                    <a:pt x="24985" y="11590"/>
                    <a:pt x="22971" y="11590"/>
                    <a:pt x="20442" y="11582"/>
                  </a:cubicBezTo>
                  <a:cubicBezTo>
                    <a:pt x="15409" y="11573"/>
                    <a:pt x="8311" y="11573"/>
                    <a:pt x="84" y="11565"/>
                  </a:cubicBezTo>
                  <a:lnTo>
                    <a:pt x="84" y="11565"/>
                  </a:lnTo>
                  <a:cubicBezTo>
                    <a:pt x="84" y="7989"/>
                    <a:pt x="84" y="4111"/>
                    <a:pt x="92" y="92"/>
                  </a:cubicBezTo>
                  <a:lnTo>
                    <a:pt x="92" y="92"/>
                  </a:lnTo>
                  <a:cubicBezTo>
                    <a:pt x="11199" y="84"/>
                    <a:pt x="21245" y="84"/>
                    <a:pt x="28471" y="76"/>
                  </a:cubicBezTo>
                  <a:lnTo>
                    <a:pt x="28471" y="76"/>
                  </a:lnTo>
                  <a:cubicBezTo>
                    <a:pt x="28471" y="3638"/>
                    <a:pt x="28479" y="6513"/>
                    <a:pt x="28487" y="8495"/>
                  </a:cubicBezTo>
                  <a:cubicBezTo>
                    <a:pt x="28487" y="9493"/>
                    <a:pt x="28487" y="10267"/>
                    <a:pt x="28496" y="10800"/>
                  </a:cubicBezTo>
                  <a:cubicBezTo>
                    <a:pt x="28496" y="11058"/>
                    <a:pt x="28496" y="11257"/>
                    <a:pt x="28496" y="11399"/>
                  </a:cubicBezTo>
                  <a:cubicBezTo>
                    <a:pt x="28496" y="11532"/>
                    <a:pt x="28496" y="11607"/>
                    <a:pt x="28496" y="11607"/>
                  </a:cubicBezTo>
                  <a:cubicBezTo>
                    <a:pt x="28496" y="11607"/>
                    <a:pt x="28504" y="11540"/>
                    <a:pt x="28504" y="11407"/>
                  </a:cubicBezTo>
                  <a:cubicBezTo>
                    <a:pt x="28504" y="11266"/>
                    <a:pt x="28504" y="11066"/>
                    <a:pt x="28504" y="10808"/>
                  </a:cubicBezTo>
                  <a:cubicBezTo>
                    <a:pt x="28512" y="10284"/>
                    <a:pt x="28512" y="9510"/>
                    <a:pt x="28512" y="8520"/>
                  </a:cubicBezTo>
                  <a:cubicBezTo>
                    <a:pt x="28521" y="6515"/>
                    <a:pt x="28521" y="3628"/>
                    <a:pt x="28529" y="42"/>
                  </a:cubicBezTo>
                  <a:lnTo>
                    <a:pt x="28529" y="17"/>
                  </a:lnTo>
                  <a:lnTo>
                    <a:pt x="28496" y="17"/>
                  </a:lnTo>
                  <a:cubicBezTo>
                    <a:pt x="21257" y="9"/>
                    <a:pt x="11182" y="9"/>
                    <a:pt x="42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5909971" y="3860202"/>
              <a:ext cx="2318761" cy="7510"/>
            </a:xfrm>
            <a:custGeom>
              <a:avLst/>
              <a:gdLst/>
              <a:ahLst/>
              <a:cxnLst/>
              <a:rect l="l" t="t" r="r" b="b"/>
              <a:pathLst>
                <a:path w="28404" h="92" extrusionOk="0">
                  <a:moveTo>
                    <a:pt x="14202" y="0"/>
                  </a:moveTo>
                  <a:cubicBezTo>
                    <a:pt x="6357" y="0"/>
                    <a:pt x="0" y="25"/>
                    <a:pt x="0" y="50"/>
                  </a:cubicBezTo>
                  <a:cubicBezTo>
                    <a:pt x="0" y="75"/>
                    <a:pt x="6357" y="92"/>
                    <a:pt x="14202" y="92"/>
                  </a:cubicBezTo>
                  <a:cubicBezTo>
                    <a:pt x="22048" y="92"/>
                    <a:pt x="28404" y="75"/>
                    <a:pt x="28404" y="50"/>
                  </a:cubicBezTo>
                  <a:cubicBezTo>
                    <a:pt x="28404" y="25"/>
                    <a:pt x="22048" y="0"/>
                    <a:pt x="14202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5973157" y="3790240"/>
              <a:ext cx="34042" cy="3404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1"/>
                  </a:moveTo>
                  <a:cubicBezTo>
                    <a:pt x="92" y="1"/>
                    <a:pt x="0" y="92"/>
                    <a:pt x="0" y="209"/>
                  </a:cubicBezTo>
                  <a:cubicBezTo>
                    <a:pt x="0" y="325"/>
                    <a:pt x="92" y="417"/>
                    <a:pt x="208" y="417"/>
                  </a:cubicBezTo>
                  <a:cubicBezTo>
                    <a:pt x="325" y="417"/>
                    <a:pt x="416" y="325"/>
                    <a:pt x="416" y="209"/>
                  </a:cubicBezTo>
                  <a:cubicBezTo>
                    <a:pt x="416" y="92"/>
                    <a:pt x="325" y="1"/>
                    <a:pt x="208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6030873" y="3790240"/>
              <a:ext cx="34042" cy="3404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1"/>
                  </a:moveTo>
                  <a:cubicBezTo>
                    <a:pt x="92" y="1"/>
                    <a:pt x="0" y="92"/>
                    <a:pt x="0" y="209"/>
                  </a:cubicBezTo>
                  <a:cubicBezTo>
                    <a:pt x="0" y="325"/>
                    <a:pt x="92" y="417"/>
                    <a:pt x="208" y="417"/>
                  </a:cubicBezTo>
                  <a:cubicBezTo>
                    <a:pt x="325" y="417"/>
                    <a:pt x="416" y="325"/>
                    <a:pt x="416" y="209"/>
                  </a:cubicBezTo>
                  <a:cubicBezTo>
                    <a:pt x="416" y="92"/>
                    <a:pt x="325" y="1"/>
                    <a:pt x="208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6087937" y="3790240"/>
              <a:ext cx="34042" cy="3404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1"/>
                  </a:moveTo>
                  <a:cubicBezTo>
                    <a:pt x="92" y="1"/>
                    <a:pt x="0" y="92"/>
                    <a:pt x="0" y="209"/>
                  </a:cubicBezTo>
                  <a:cubicBezTo>
                    <a:pt x="0" y="325"/>
                    <a:pt x="92" y="417"/>
                    <a:pt x="208" y="417"/>
                  </a:cubicBezTo>
                  <a:cubicBezTo>
                    <a:pt x="325" y="417"/>
                    <a:pt x="416" y="325"/>
                    <a:pt x="416" y="209"/>
                  </a:cubicBezTo>
                  <a:cubicBezTo>
                    <a:pt x="416" y="92"/>
                    <a:pt x="325" y="1"/>
                    <a:pt x="208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6104917" y="4017759"/>
              <a:ext cx="561077" cy="561077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0" y="1"/>
                  </a:moveTo>
                  <a:lnTo>
                    <a:pt x="0" y="6873"/>
                  </a:lnTo>
                  <a:lnTo>
                    <a:pt x="6872" y="6873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6779960" y="4164458"/>
              <a:ext cx="1289915" cy="6857"/>
            </a:xfrm>
            <a:custGeom>
              <a:avLst/>
              <a:gdLst/>
              <a:ahLst/>
              <a:cxnLst/>
              <a:rect l="l" t="t" r="r" b="b"/>
              <a:pathLst>
                <a:path w="15801" h="84" extrusionOk="0">
                  <a:moveTo>
                    <a:pt x="7896" y="1"/>
                  </a:moveTo>
                  <a:cubicBezTo>
                    <a:pt x="3537" y="1"/>
                    <a:pt x="1" y="17"/>
                    <a:pt x="1" y="42"/>
                  </a:cubicBezTo>
                  <a:cubicBezTo>
                    <a:pt x="1" y="67"/>
                    <a:pt x="3537" y="84"/>
                    <a:pt x="7896" y="84"/>
                  </a:cubicBezTo>
                  <a:cubicBezTo>
                    <a:pt x="12264" y="84"/>
                    <a:pt x="15800" y="67"/>
                    <a:pt x="15800" y="42"/>
                  </a:cubicBezTo>
                  <a:cubicBezTo>
                    <a:pt x="15800" y="17"/>
                    <a:pt x="12264" y="1"/>
                    <a:pt x="7896" y="1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6779960" y="4278584"/>
              <a:ext cx="1289915" cy="7510"/>
            </a:xfrm>
            <a:custGeom>
              <a:avLst/>
              <a:gdLst/>
              <a:ahLst/>
              <a:cxnLst/>
              <a:rect l="l" t="t" r="r" b="b"/>
              <a:pathLst>
                <a:path w="15801" h="92" extrusionOk="0">
                  <a:moveTo>
                    <a:pt x="7896" y="0"/>
                  </a:moveTo>
                  <a:cubicBezTo>
                    <a:pt x="3537" y="0"/>
                    <a:pt x="1" y="17"/>
                    <a:pt x="1" y="42"/>
                  </a:cubicBezTo>
                  <a:cubicBezTo>
                    <a:pt x="1" y="67"/>
                    <a:pt x="3537" y="92"/>
                    <a:pt x="7896" y="92"/>
                  </a:cubicBezTo>
                  <a:cubicBezTo>
                    <a:pt x="12264" y="92"/>
                    <a:pt x="15800" y="67"/>
                    <a:pt x="15800" y="42"/>
                  </a:cubicBezTo>
                  <a:cubicBezTo>
                    <a:pt x="15800" y="17"/>
                    <a:pt x="12264" y="0"/>
                    <a:pt x="7896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6779960" y="4392711"/>
              <a:ext cx="830065" cy="7510"/>
            </a:xfrm>
            <a:custGeom>
              <a:avLst/>
              <a:gdLst/>
              <a:ahLst/>
              <a:cxnLst/>
              <a:rect l="l" t="t" r="r" b="b"/>
              <a:pathLst>
                <a:path w="10168" h="92" extrusionOk="0">
                  <a:moveTo>
                    <a:pt x="5084" y="0"/>
                  </a:moveTo>
                  <a:cubicBezTo>
                    <a:pt x="3687" y="8"/>
                    <a:pt x="2422" y="8"/>
                    <a:pt x="1490" y="17"/>
                  </a:cubicBezTo>
                  <a:cubicBezTo>
                    <a:pt x="1041" y="17"/>
                    <a:pt x="666" y="25"/>
                    <a:pt x="400" y="25"/>
                  </a:cubicBezTo>
                  <a:cubicBezTo>
                    <a:pt x="275" y="33"/>
                    <a:pt x="184" y="33"/>
                    <a:pt x="101" y="33"/>
                  </a:cubicBezTo>
                  <a:cubicBezTo>
                    <a:pt x="34" y="42"/>
                    <a:pt x="1" y="42"/>
                    <a:pt x="1" y="50"/>
                  </a:cubicBezTo>
                  <a:cubicBezTo>
                    <a:pt x="1" y="50"/>
                    <a:pt x="34" y="50"/>
                    <a:pt x="101" y="58"/>
                  </a:cubicBezTo>
                  <a:cubicBezTo>
                    <a:pt x="184" y="58"/>
                    <a:pt x="275" y="58"/>
                    <a:pt x="400" y="67"/>
                  </a:cubicBezTo>
                  <a:cubicBezTo>
                    <a:pt x="666" y="67"/>
                    <a:pt x="1041" y="75"/>
                    <a:pt x="1490" y="75"/>
                  </a:cubicBezTo>
                  <a:cubicBezTo>
                    <a:pt x="2422" y="83"/>
                    <a:pt x="3687" y="83"/>
                    <a:pt x="5084" y="92"/>
                  </a:cubicBezTo>
                  <a:cubicBezTo>
                    <a:pt x="6482" y="83"/>
                    <a:pt x="7747" y="83"/>
                    <a:pt x="8678" y="75"/>
                  </a:cubicBezTo>
                  <a:cubicBezTo>
                    <a:pt x="9136" y="75"/>
                    <a:pt x="9502" y="67"/>
                    <a:pt x="9768" y="67"/>
                  </a:cubicBezTo>
                  <a:cubicBezTo>
                    <a:pt x="9893" y="58"/>
                    <a:pt x="9993" y="58"/>
                    <a:pt x="10068" y="58"/>
                  </a:cubicBezTo>
                  <a:cubicBezTo>
                    <a:pt x="10134" y="50"/>
                    <a:pt x="10168" y="50"/>
                    <a:pt x="10168" y="50"/>
                  </a:cubicBezTo>
                  <a:cubicBezTo>
                    <a:pt x="10168" y="42"/>
                    <a:pt x="10134" y="42"/>
                    <a:pt x="10068" y="33"/>
                  </a:cubicBezTo>
                  <a:cubicBezTo>
                    <a:pt x="9993" y="33"/>
                    <a:pt x="9893" y="33"/>
                    <a:pt x="9768" y="25"/>
                  </a:cubicBezTo>
                  <a:cubicBezTo>
                    <a:pt x="9502" y="25"/>
                    <a:pt x="9128" y="17"/>
                    <a:pt x="8678" y="17"/>
                  </a:cubicBezTo>
                  <a:cubicBezTo>
                    <a:pt x="7747" y="8"/>
                    <a:pt x="6482" y="8"/>
                    <a:pt x="5084" y="0"/>
                  </a:cubicBez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15"/>
          <p:cNvSpPr/>
          <p:nvPr/>
        </p:nvSpPr>
        <p:spPr>
          <a:xfrm>
            <a:off x="3108250" y="158175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5"/>
          <p:cNvSpPr/>
          <p:nvPr/>
        </p:nvSpPr>
        <p:spPr>
          <a:xfrm>
            <a:off x="381309" y="167106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5"/>
          <p:cNvSpPr/>
          <p:nvPr/>
        </p:nvSpPr>
        <p:spPr>
          <a:xfrm>
            <a:off x="5759042" y="753127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5"/>
          <p:cNvSpPr/>
          <p:nvPr/>
        </p:nvSpPr>
        <p:spPr>
          <a:xfrm>
            <a:off x="8091271" y="146126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5"/>
          <p:cNvSpPr/>
          <p:nvPr/>
        </p:nvSpPr>
        <p:spPr>
          <a:xfrm>
            <a:off x="4574496" y="3917538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15"/>
          <p:cNvGrpSpPr/>
          <p:nvPr/>
        </p:nvGrpSpPr>
        <p:grpSpPr>
          <a:xfrm>
            <a:off x="720000" y="3473550"/>
            <a:ext cx="454050" cy="1338800"/>
            <a:chOff x="5914525" y="1798225"/>
            <a:chExt cx="454050" cy="1338800"/>
          </a:xfrm>
        </p:grpSpPr>
        <p:sp>
          <p:nvSpPr>
            <p:cNvPr id="466" name="Google Shape;466;p15"/>
            <p:cNvSpPr/>
            <p:nvPr/>
          </p:nvSpPr>
          <p:spPr>
            <a:xfrm>
              <a:off x="5914525" y="1798225"/>
              <a:ext cx="454050" cy="871950"/>
            </a:xfrm>
            <a:custGeom>
              <a:avLst/>
              <a:gdLst/>
              <a:ahLst/>
              <a:cxnLst/>
              <a:rect l="l" t="t" r="r" b="b"/>
              <a:pathLst>
                <a:path w="18162" h="34878" extrusionOk="0">
                  <a:moveTo>
                    <a:pt x="7791" y="0"/>
                  </a:moveTo>
                  <a:cubicBezTo>
                    <a:pt x="7735" y="0"/>
                    <a:pt x="7699" y="5"/>
                    <a:pt x="7689" y="7"/>
                  </a:cubicBezTo>
                  <a:lnTo>
                    <a:pt x="7689" y="7"/>
                  </a:lnTo>
                  <a:cubicBezTo>
                    <a:pt x="7441" y="11"/>
                    <a:pt x="5784" y="192"/>
                    <a:pt x="5948" y="4249"/>
                  </a:cubicBezTo>
                  <a:cubicBezTo>
                    <a:pt x="6132" y="8634"/>
                    <a:pt x="6578" y="10970"/>
                    <a:pt x="6578" y="10970"/>
                  </a:cubicBezTo>
                  <a:cubicBezTo>
                    <a:pt x="6578" y="10970"/>
                    <a:pt x="6529" y="11775"/>
                    <a:pt x="5945" y="11775"/>
                  </a:cubicBezTo>
                  <a:cubicBezTo>
                    <a:pt x="5889" y="11775"/>
                    <a:pt x="5829" y="11767"/>
                    <a:pt x="5763" y="11751"/>
                  </a:cubicBezTo>
                  <a:cubicBezTo>
                    <a:pt x="5214" y="11609"/>
                    <a:pt x="4304" y="11060"/>
                    <a:pt x="3582" y="11060"/>
                  </a:cubicBezTo>
                  <a:cubicBezTo>
                    <a:pt x="3321" y="11060"/>
                    <a:pt x="3084" y="11133"/>
                    <a:pt x="2898" y="11323"/>
                  </a:cubicBezTo>
                  <a:cubicBezTo>
                    <a:pt x="2176" y="12053"/>
                    <a:pt x="2436" y="13179"/>
                    <a:pt x="3394" y="14498"/>
                  </a:cubicBezTo>
                  <a:cubicBezTo>
                    <a:pt x="4351" y="15825"/>
                    <a:pt x="6359" y="18807"/>
                    <a:pt x="6536" y="19076"/>
                  </a:cubicBezTo>
                  <a:cubicBezTo>
                    <a:pt x="6704" y="19324"/>
                    <a:pt x="6780" y="19794"/>
                    <a:pt x="6322" y="19794"/>
                  </a:cubicBezTo>
                  <a:cubicBezTo>
                    <a:pt x="6299" y="19794"/>
                    <a:pt x="6275" y="19793"/>
                    <a:pt x="6250" y="19790"/>
                  </a:cubicBezTo>
                  <a:cubicBezTo>
                    <a:pt x="5939" y="19761"/>
                    <a:pt x="4569" y="19329"/>
                    <a:pt x="3394" y="19329"/>
                  </a:cubicBezTo>
                  <a:cubicBezTo>
                    <a:pt x="2567" y="19329"/>
                    <a:pt x="1836" y="19542"/>
                    <a:pt x="1638" y="20261"/>
                  </a:cubicBezTo>
                  <a:cubicBezTo>
                    <a:pt x="1159" y="22008"/>
                    <a:pt x="4444" y="25259"/>
                    <a:pt x="4805" y="25620"/>
                  </a:cubicBezTo>
                  <a:cubicBezTo>
                    <a:pt x="5158" y="25981"/>
                    <a:pt x="5175" y="26208"/>
                    <a:pt x="5032" y="26427"/>
                  </a:cubicBezTo>
                  <a:cubicBezTo>
                    <a:pt x="5008" y="26463"/>
                    <a:pt x="4956" y="26479"/>
                    <a:pt x="4881" y="26479"/>
                  </a:cubicBezTo>
                  <a:cubicBezTo>
                    <a:pt x="4504" y="26479"/>
                    <a:pt x="3542" y="26074"/>
                    <a:pt x="2680" y="25822"/>
                  </a:cubicBezTo>
                  <a:cubicBezTo>
                    <a:pt x="2237" y="25690"/>
                    <a:pt x="1755" y="25583"/>
                    <a:pt x="1333" y="25583"/>
                  </a:cubicBezTo>
                  <a:cubicBezTo>
                    <a:pt x="762" y="25583"/>
                    <a:pt x="300" y="25778"/>
                    <a:pt x="193" y="26368"/>
                  </a:cubicBezTo>
                  <a:cubicBezTo>
                    <a:pt x="0" y="27401"/>
                    <a:pt x="1445" y="30408"/>
                    <a:pt x="6872" y="33575"/>
                  </a:cubicBezTo>
                  <a:lnTo>
                    <a:pt x="9476" y="34877"/>
                  </a:lnTo>
                  <a:lnTo>
                    <a:pt x="11945" y="33306"/>
                  </a:lnTo>
                  <a:cubicBezTo>
                    <a:pt x="17019" y="29610"/>
                    <a:pt x="18162" y="26469"/>
                    <a:pt x="17868" y="25469"/>
                  </a:cubicBezTo>
                  <a:cubicBezTo>
                    <a:pt x="17720" y="24963"/>
                    <a:pt x="17336" y="24785"/>
                    <a:pt x="16864" y="24785"/>
                  </a:cubicBezTo>
                  <a:cubicBezTo>
                    <a:pt x="16394" y="24785"/>
                    <a:pt x="15838" y="24961"/>
                    <a:pt x="15339" y="25166"/>
                  </a:cubicBezTo>
                  <a:cubicBezTo>
                    <a:pt x="14466" y="25516"/>
                    <a:pt x="13518" y="26047"/>
                    <a:pt x="13170" y="26047"/>
                  </a:cubicBezTo>
                  <a:cubicBezTo>
                    <a:pt x="13116" y="26047"/>
                    <a:pt x="13077" y="26035"/>
                    <a:pt x="13054" y="26007"/>
                  </a:cubicBezTo>
                  <a:cubicBezTo>
                    <a:pt x="12895" y="25805"/>
                    <a:pt x="12886" y="25578"/>
                    <a:pt x="13206" y="25183"/>
                  </a:cubicBezTo>
                  <a:cubicBezTo>
                    <a:pt x="13516" y="24788"/>
                    <a:pt x="16465" y="21227"/>
                    <a:pt x="15810" y="19538"/>
                  </a:cubicBezTo>
                  <a:cubicBezTo>
                    <a:pt x="15586" y="18954"/>
                    <a:pt x="15026" y="18760"/>
                    <a:pt x="14367" y="18760"/>
                  </a:cubicBezTo>
                  <a:cubicBezTo>
                    <a:pt x="13121" y="18760"/>
                    <a:pt x="11522" y="19455"/>
                    <a:pt x="11181" y="19521"/>
                  </a:cubicBezTo>
                  <a:cubicBezTo>
                    <a:pt x="11133" y="19530"/>
                    <a:pt x="11090" y="19535"/>
                    <a:pt x="11051" y="19535"/>
                  </a:cubicBezTo>
                  <a:cubicBezTo>
                    <a:pt x="10656" y="19535"/>
                    <a:pt x="10682" y="19101"/>
                    <a:pt x="10820" y="18841"/>
                  </a:cubicBezTo>
                  <a:cubicBezTo>
                    <a:pt x="10971" y="18555"/>
                    <a:pt x="12668" y="15388"/>
                    <a:pt x="13491" y="13977"/>
                  </a:cubicBezTo>
                  <a:cubicBezTo>
                    <a:pt x="14314" y="12557"/>
                    <a:pt x="14457" y="11415"/>
                    <a:pt x="13668" y="10760"/>
                  </a:cubicBezTo>
                  <a:cubicBezTo>
                    <a:pt x="13497" y="10621"/>
                    <a:pt x="13300" y="10565"/>
                    <a:pt x="13090" y="10565"/>
                  </a:cubicBezTo>
                  <a:cubicBezTo>
                    <a:pt x="12345" y="10565"/>
                    <a:pt x="11423" y="11264"/>
                    <a:pt x="10853" y="11474"/>
                  </a:cubicBezTo>
                  <a:cubicBezTo>
                    <a:pt x="10766" y="11505"/>
                    <a:pt x="10687" y="11519"/>
                    <a:pt x="10615" y="11519"/>
                  </a:cubicBezTo>
                  <a:cubicBezTo>
                    <a:pt x="10089" y="11519"/>
                    <a:pt x="9971" y="10777"/>
                    <a:pt x="9971" y="10777"/>
                  </a:cubicBezTo>
                  <a:cubicBezTo>
                    <a:pt x="9971" y="10777"/>
                    <a:pt x="10181" y="8408"/>
                    <a:pt x="9921" y="4031"/>
                  </a:cubicBezTo>
                  <a:cubicBezTo>
                    <a:pt x="9697" y="262"/>
                    <a:pt x="8202" y="0"/>
                    <a:pt x="779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6111500" y="1896475"/>
              <a:ext cx="43925" cy="889000"/>
            </a:xfrm>
            <a:custGeom>
              <a:avLst/>
              <a:gdLst/>
              <a:ahLst/>
              <a:cxnLst/>
              <a:rect l="l" t="t" r="r" b="b"/>
              <a:pathLst>
                <a:path w="1757" h="35560" extrusionOk="0">
                  <a:moveTo>
                    <a:pt x="1" y="0"/>
                  </a:moveTo>
                  <a:cubicBezTo>
                    <a:pt x="1" y="0"/>
                    <a:pt x="1" y="34"/>
                    <a:pt x="1" y="93"/>
                  </a:cubicBezTo>
                  <a:cubicBezTo>
                    <a:pt x="1" y="160"/>
                    <a:pt x="1" y="252"/>
                    <a:pt x="9" y="361"/>
                  </a:cubicBezTo>
                  <a:cubicBezTo>
                    <a:pt x="17" y="605"/>
                    <a:pt x="34" y="958"/>
                    <a:pt x="59" y="1403"/>
                  </a:cubicBezTo>
                  <a:cubicBezTo>
                    <a:pt x="110" y="2302"/>
                    <a:pt x="169" y="3604"/>
                    <a:pt x="253" y="5208"/>
                  </a:cubicBezTo>
                  <a:cubicBezTo>
                    <a:pt x="412" y="8426"/>
                    <a:pt x="614" y="12878"/>
                    <a:pt x="824" y="17784"/>
                  </a:cubicBezTo>
                  <a:cubicBezTo>
                    <a:pt x="1042" y="22698"/>
                    <a:pt x="1252" y="27142"/>
                    <a:pt x="1429" y="30359"/>
                  </a:cubicBezTo>
                  <a:cubicBezTo>
                    <a:pt x="1521" y="31964"/>
                    <a:pt x="1597" y="33266"/>
                    <a:pt x="1656" y="34165"/>
                  </a:cubicBezTo>
                  <a:cubicBezTo>
                    <a:pt x="1689" y="34610"/>
                    <a:pt x="1706" y="34963"/>
                    <a:pt x="1723" y="35206"/>
                  </a:cubicBezTo>
                  <a:cubicBezTo>
                    <a:pt x="1731" y="35316"/>
                    <a:pt x="1740" y="35408"/>
                    <a:pt x="1748" y="35475"/>
                  </a:cubicBezTo>
                  <a:cubicBezTo>
                    <a:pt x="1748" y="35534"/>
                    <a:pt x="1756" y="35559"/>
                    <a:pt x="1756" y="35559"/>
                  </a:cubicBezTo>
                  <a:cubicBezTo>
                    <a:pt x="1756" y="35559"/>
                    <a:pt x="1756" y="35534"/>
                    <a:pt x="1756" y="35467"/>
                  </a:cubicBezTo>
                  <a:cubicBezTo>
                    <a:pt x="1756" y="35408"/>
                    <a:pt x="1748" y="35316"/>
                    <a:pt x="1748" y="35198"/>
                  </a:cubicBezTo>
                  <a:cubicBezTo>
                    <a:pt x="1740" y="34963"/>
                    <a:pt x="1714" y="34610"/>
                    <a:pt x="1698" y="34165"/>
                  </a:cubicBezTo>
                  <a:cubicBezTo>
                    <a:pt x="1647" y="33257"/>
                    <a:pt x="1580" y="31964"/>
                    <a:pt x="1504" y="30351"/>
                  </a:cubicBezTo>
                  <a:cubicBezTo>
                    <a:pt x="1345" y="27134"/>
                    <a:pt x="1143" y="22690"/>
                    <a:pt x="925" y="17775"/>
                  </a:cubicBezTo>
                  <a:cubicBezTo>
                    <a:pt x="715" y="12870"/>
                    <a:pt x="505" y="8426"/>
                    <a:pt x="328" y="5208"/>
                  </a:cubicBezTo>
                  <a:cubicBezTo>
                    <a:pt x="236" y="3596"/>
                    <a:pt x="160" y="2294"/>
                    <a:pt x="101" y="1395"/>
                  </a:cubicBezTo>
                  <a:cubicBezTo>
                    <a:pt x="68" y="949"/>
                    <a:pt x="43" y="605"/>
                    <a:pt x="34" y="361"/>
                  </a:cubicBezTo>
                  <a:cubicBezTo>
                    <a:pt x="17" y="252"/>
                    <a:pt x="17" y="160"/>
                    <a:pt x="9" y="93"/>
                  </a:cubicBezTo>
                  <a:cubicBezTo>
                    <a:pt x="1" y="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6035050" y="2116150"/>
              <a:ext cx="92225" cy="97050"/>
            </a:xfrm>
            <a:custGeom>
              <a:avLst/>
              <a:gdLst/>
              <a:ahLst/>
              <a:cxnLst/>
              <a:rect l="l" t="t" r="r" b="b"/>
              <a:pathLst>
                <a:path w="3689" h="3882" extrusionOk="0">
                  <a:moveTo>
                    <a:pt x="1" y="0"/>
                  </a:moveTo>
                  <a:cubicBezTo>
                    <a:pt x="1" y="8"/>
                    <a:pt x="51" y="67"/>
                    <a:pt x="135" y="168"/>
                  </a:cubicBezTo>
                  <a:cubicBezTo>
                    <a:pt x="244" y="277"/>
                    <a:pt x="370" y="420"/>
                    <a:pt x="530" y="588"/>
                  </a:cubicBezTo>
                  <a:cubicBezTo>
                    <a:pt x="875" y="958"/>
                    <a:pt x="1320" y="1437"/>
                    <a:pt x="1815" y="1974"/>
                  </a:cubicBezTo>
                  <a:cubicBezTo>
                    <a:pt x="2311" y="2512"/>
                    <a:pt x="2773" y="3007"/>
                    <a:pt x="3109" y="3352"/>
                  </a:cubicBezTo>
                  <a:cubicBezTo>
                    <a:pt x="3277" y="3520"/>
                    <a:pt x="3420" y="3654"/>
                    <a:pt x="3521" y="3747"/>
                  </a:cubicBezTo>
                  <a:cubicBezTo>
                    <a:pt x="3614" y="3832"/>
                    <a:pt x="3672" y="3882"/>
                    <a:pt x="3686" y="3882"/>
                  </a:cubicBezTo>
                  <a:cubicBezTo>
                    <a:pt x="3687" y="3882"/>
                    <a:pt x="3688" y="3882"/>
                    <a:pt x="3689" y="3881"/>
                  </a:cubicBezTo>
                  <a:cubicBezTo>
                    <a:pt x="3689" y="3873"/>
                    <a:pt x="3647" y="3822"/>
                    <a:pt x="3554" y="3721"/>
                  </a:cubicBezTo>
                  <a:cubicBezTo>
                    <a:pt x="3445" y="3604"/>
                    <a:pt x="3311" y="3461"/>
                    <a:pt x="3159" y="3301"/>
                  </a:cubicBezTo>
                  <a:cubicBezTo>
                    <a:pt x="2823" y="2923"/>
                    <a:pt x="2378" y="2436"/>
                    <a:pt x="1883" y="1907"/>
                  </a:cubicBezTo>
                  <a:cubicBezTo>
                    <a:pt x="1387" y="1361"/>
                    <a:pt x="925" y="874"/>
                    <a:pt x="580" y="538"/>
                  </a:cubicBezTo>
                  <a:cubicBezTo>
                    <a:pt x="404" y="370"/>
                    <a:pt x="270" y="227"/>
                    <a:pt x="169" y="143"/>
                  </a:cubicBezTo>
                  <a:cubicBezTo>
                    <a:pt x="68" y="5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6133125" y="2101225"/>
              <a:ext cx="109450" cy="109875"/>
            </a:xfrm>
            <a:custGeom>
              <a:avLst/>
              <a:gdLst/>
              <a:ahLst/>
              <a:cxnLst/>
              <a:rect l="l" t="t" r="r" b="b"/>
              <a:pathLst>
                <a:path w="4378" h="4395" extrusionOk="0">
                  <a:moveTo>
                    <a:pt x="4352" y="0"/>
                  </a:moveTo>
                  <a:cubicBezTo>
                    <a:pt x="4319" y="0"/>
                    <a:pt x="3342" y="960"/>
                    <a:pt x="2151" y="2160"/>
                  </a:cubicBezTo>
                  <a:cubicBezTo>
                    <a:pt x="959" y="3378"/>
                    <a:pt x="1" y="4377"/>
                    <a:pt x="26" y="4394"/>
                  </a:cubicBezTo>
                  <a:cubicBezTo>
                    <a:pt x="26" y="4394"/>
                    <a:pt x="26" y="4394"/>
                    <a:pt x="27" y="4394"/>
                  </a:cubicBezTo>
                  <a:cubicBezTo>
                    <a:pt x="60" y="4394"/>
                    <a:pt x="1036" y="3434"/>
                    <a:pt x="2227" y="2235"/>
                  </a:cubicBezTo>
                  <a:cubicBezTo>
                    <a:pt x="3420" y="1017"/>
                    <a:pt x="4378" y="17"/>
                    <a:pt x="4352" y="1"/>
                  </a:cubicBezTo>
                  <a:cubicBezTo>
                    <a:pt x="4352" y="0"/>
                    <a:pt x="4352" y="0"/>
                    <a:pt x="435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6133350" y="2328650"/>
              <a:ext cx="116375" cy="71275"/>
            </a:xfrm>
            <a:custGeom>
              <a:avLst/>
              <a:gdLst/>
              <a:ahLst/>
              <a:cxnLst/>
              <a:rect l="l" t="t" r="r" b="b"/>
              <a:pathLst>
                <a:path w="4655" h="2851" extrusionOk="0">
                  <a:moveTo>
                    <a:pt x="4651" y="0"/>
                  </a:moveTo>
                  <a:cubicBezTo>
                    <a:pt x="4635" y="0"/>
                    <a:pt x="4577" y="41"/>
                    <a:pt x="4469" y="110"/>
                  </a:cubicBezTo>
                  <a:cubicBezTo>
                    <a:pt x="4335" y="194"/>
                    <a:pt x="4175" y="304"/>
                    <a:pt x="3982" y="430"/>
                  </a:cubicBezTo>
                  <a:cubicBezTo>
                    <a:pt x="3570" y="707"/>
                    <a:pt x="2999" y="1085"/>
                    <a:pt x="2361" y="1480"/>
                  </a:cubicBezTo>
                  <a:cubicBezTo>
                    <a:pt x="1722" y="1875"/>
                    <a:pt x="1126" y="2211"/>
                    <a:pt x="698" y="2446"/>
                  </a:cubicBezTo>
                  <a:cubicBezTo>
                    <a:pt x="496" y="2563"/>
                    <a:pt x="328" y="2656"/>
                    <a:pt x="185" y="2740"/>
                  </a:cubicBezTo>
                  <a:cubicBezTo>
                    <a:pt x="67" y="2807"/>
                    <a:pt x="0" y="2849"/>
                    <a:pt x="0" y="2849"/>
                  </a:cubicBezTo>
                  <a:cubicBezTo>
                    <a:pt x="1" y="2850"/>
                    <a:pt x="3" y="2851"/>
                    <a:pt x="6" y="2851"/>
                  </a:cubicBezTo>
                  <a:cubicBezTo>
                    <a:pt x="26" y="2851"/>
                    <a:pt x="91" y="2824"/>
                    <a:pt x="202" y="2765"/>
                  </a:cubicBezTo>
                  <a:cubicBezTo>
                    <a:pt x="328" y="2715"/>
                    <a:pt x="504" y="2622"/>
                    <a:pt x="731" y="2513"/>
                  </a:cubicBezTo>
                  <a:cubicBezTo>
                    <a:pt x="1168" y="2286"/>
                    <a:pt x="1764" y="1959"/>
                    <a:pt x="2411" y="1564"/>
                  </a:cubicBezTo>
                  <a:cubicBezTo>
                    <a:pt x="3058" y="1169"/>
                    <a:pt x="3621" y="783"/>
                    <a:pt x="4024" y="488"/>
                  </a:cubicBezTo>
                  <a:cubicBezTo>
                    <a:pt x="4226" y="346"/>
                    <a:pt x="4385" y="228"/>
                    <a:pt x="4495" y="144"/>
                  </a:cubicBezTo>
                  <a:cubicBezTo>
                    <a:pt x="4604" y="52"/>
                    <a:pt x="4654" y="10"/>
                    <a:pt x="4654" y="1"/>
                  </a:cubicBezTo>
                  <a:cubicBezTo>
                    <a:pt x="4653" y="1"/>
                    <a:pt x="4652" y="0"/>
                    <a:pt x="465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6025400" y="2333875"/>
              <a:ext cx="108600" cy="64375"/>
            </a:xfrm>
            <a:custGeom>
              <a:avLst/>
              <a:gdLst/>
              <a:ahLst/>
              <a:cxnLst/>
              <a:rect l="l" t="t" r="r" b="b"/>
              <a:pathLst>
                <a:path w="4344" h="2575" extrusionOk="0">
                  <a:moveTo>
                    <a:pt x="6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0" y="2"/>
                    <a:pt x="59" y="44"/>
                    <a:pt x="160" y="120"/>
                  </a:cubicBezTo>
                  <a:cubicBezTo>
                    <a:pt x="269" y="187"/>
                    <a:pt x="429" y="288"/>
                    <a:pt x="622" y="406"/>
                  </a:cubicBezTo>
                  <a:cubicBezTo>
                    <a:pt x="1009" y="649"/>
                    <a:pt x="1546" y="977"/>
                    <a:pt x="2143" y="1330"/>
                  </a:cubicBezTo>
                  <a:cubicBezTo>
                    <a:pt x="2747" y="1682"/>
                    <a:pt x="3285" y="2002"/>
                    <a:pt x="3688" y="2228"/>
                  </a:cubicBezTo>
                  <a:cubicBezTo>
                    <a:pt x="3881" y="2338"/>
                    <a:pt x="4049" y="2430"/>
                    <a:pt x="4159" y="2489"/>
                  </a:cubicBezTo>
                  <a:cubicBezTo>
                    <a:pt x="4254" y="2548"/>
                    <a:pt x="4318" y="2574"/>
                    <a:pt x="4332" y="2574"/>
                  </a:cubicBezTo>
                  <a:cubicBezTo>
                    <a:pt x="4334" y="2574"/>
                    <a:pt x="4335" y="2574"/>
                    <a:pt x="4335" y="2573"/>
                  </a:cubicBezTo>
                  <a:cubicBezTo>
                    <a:pt x="4343" y="2573"/>
                    <a:pt x="4285" y="2531"/>
                    <a:pt x="4175" y="2455"/>
                  </a:cubicBezTo>
                  <a:cubicBezTo>
                    <a:pt x="4075" y="2388"/>
                    <a:pt x="3915" y="2287"/>
                    <a:pt x="3722" y="2170"/>
                  </a:cubicBezTo>
                  <a:cubicBezTo>
                    <a:pt x="3335" y="1926"/>
                    <a:pt x="2798" y="1598"/>
                    <a:pt x="2193" y="1246"/>
                  </a:cubicBezTo>
                  <a:cubicBezTo>
                    <a:pt x="1597" y="893"/>
                    <a:pt x="1051" y="574"/>
                    <a:pt x="656" y="347"/>
                  </a:cubicBezTo>
                  <a:cubicBezTo>
                    <a:pt x="454" y="237"/>
                    <a:pt x="294" y="145"/>
                    <a:pt x="185" y="86"/>
                  </a:cubicBezTo>
                  <a:cubicBezTo>
                    <a:pt x="82" y="27"/>
                    <a:pt x="24" y="1"/>
                    <a:pt x="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6003975" y="2500650"/>
              <a:ext cx="139900" cy="81350"/>
            </a:xfrm>
            <a:custGeom>
              <a:avLst/>
              <a:gdLst/>
              <a:ahLst/>
              <a:cxnLst/>
              <a:rect l="l" t="t" r="r" b="b"/>
              <a:pathLst>
                <a:path w="5596" h="3254" extrusionOk="0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76" y="52"/>
                    <a:pt x="211" y="144"/>
                  </a:cubicBezTo>
                  <a:cubicBezTo>
                    <a:pt x="370" y="236"/>
                    <a:pt x="563" y="362"/>
                    <a:pt x="807" y="505"/>
                  </a:cubicBezTo>
                  <a:cubicBezTo>
                    <a:pt x="1303" y="808"/>
                    <a:pt x="2000" y="1219"/>
                    <a:pt x="2773" y="1664"/>
                  </a:cubicBezTo>
                  <a:cubicBezTo>
                    <a:pt x="3546" y="2118"/>
                    <a:pt x="4243" y="2521"/>
                    <a:pt x="4755" y="2807"/>
                  </a:cubicBezTo>
                  <a:cubicBezTo>
                    <a:pt x="4999" y="2941"/>
                    <a:pt x="5200" y="3051"/>
                    <a:pt x="5360" y="3143"/>
                  </a:cubicBezTo>
                  <a:cubicBezTo>
                    <a:pt x="5491" y="3212"/>
                    <a:pt x="5572" y="3253"/>
                    <a:pt x="5592" y="3253"/>
                  </a:cubicBezTo>
                  <a:cubicBezTo>
                    <a:pt x="5593" y="3253"/>
                    <a:pt x="5595" y="3253"/>
                    <a:pt x="5595" y="3252"/>
                  </a:cubicBezTo>
                  <a:cubicBezTo>
                    <a:pt x="5595" y="3244"/>
                    <a:pt x="5520" y="3193"/>
                    <a:pt x="5385" y="3109"/>
                  </a:cubicBezTo>
                  <a:cubicBezTo>
                    <a:pt x="5226" y="3009"/>
                    <a:pt x="5024" y="2891"/>
                    <a:pt x="4789" y="2740"/>
                  </a:cubicBezTo>
                  <a:cubicBezTo>
                    <a:pt x="4285" y="2437"/>
                    <a:pt x="3596" y="2034"/>
                    <a:pt x="2823" y="1580"/>
                  </a:cubicBezTo>
                  <a:cubicBezTo>
                    <a:pt x="2050" y="1127"/>
                    <a:pt x="1345" y="732"/>
                    <a:pt x="841" y="446"/>
                  </a:cubicBezTo>
                  <a:cubicBezTo>
                    <a:pt x="597" y="312"/>
                    <a:pt x="395" y="194"/>
                    <a:pt x="227" y="110"/>
                  </a:cubicBezTo>
                  <a:cubicBezTo>
                    <a:pt x="97" y="41"/>
                    <a:pt x="22" y="0"/>
                    <a:pt x="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6140900" y="2484500"/>
              <a:ext cx="145150" cy="94550"/>
            </a:xfrm>
            <a:custGeom>
              <a:avLst/>
              <a:gdLst/>
              <a:ahLst/>
              <a:cxnLst/>
              <a:rect l="l" t="t" r="r" b="b"/>
              <a:pathLst>
                <a:path w="5806" h="3782" extrusionOk="0">
                  <a:moveTo>
                    <a:pt x="5805" y="0"/>
                  </a:moveTo>
                  <a:cubicBezTo>
                    <a:pt x="5797" y="0"/>
                    <a:pt x="5721" y="51"/>
                    <a:pt x="5570" y="152"/>
                  </a:cubicBezTo>
                  <a:cubicBezTo>
                    <a:pt x="5419" y="261"/>
                    <a:pt x="5209" y="404"/>
                    <a:pt x="4965" y="572"/>
                  </a:cubicBezTo>
                  <a:cubicBezTo>
                    <a:pt x="4453" y="933"/>
                    <a:pt x="3739" y="1420"/>
                    <a:pt x="2932" y="1941"/>
                  </a:cubicBezTo>
                  <a:cubicBezTo>
                    <a:pt x="2134" y="2462"/>
                    <a:pt x="1395" y="2915"/>
                    <a:pt x="866" y="3243"/>
                  </a:cubicBezTo>
                  <a:cubicBezTo>
                    <a:pt x="606" y="3394"/>
                    <a:pt x="396" y="3529"/>
                    <a:pt x="228" y="3629"/>
                  </a:cubicBezTo>
                  <a:cubicBezTo>
                    <a:pt x="76" y="3722"/>
                    <a:pt x="1" y="3772"/>
                    <a:pt x="1" y="3781"/>
                  </a:cubicBezTo>
                  <a:cubicBezTo>
                    <a:pt x="1" y="3781"/>
                    <a:pt x="2" y="3781"/>
                    <a:pt x="4" y="3781"/>
                  </a:cubicBezTo>
                  <a:cubicBezTo>
                    <a:pt x="22" y="3781"/>
                    <a:pt x="105" y="3733"/>
                    <a:pt x="253" y="3663"/>
                  </a:cubicBezTo>
                  <a:cubicBezTo>
                    <a:pt x="404" y="3579"/>
                    <a:pt x="631" y="3453"/>
                    <a:pt x="900" y="3302"/>
                  </a:cubicBezTo>
                  <a:cubicBezTo>
                    <a:pt x="1446" y="2991"/>
                    <a:pt x="2185" y="2546"/>
                    <a:pt x="2991" y="2025"/>
                  </a:cubicBezTo>
                  <a:cubicBezTo>
                    <a:pt x="3789" y="1504"/>
                    <a:pt x="4503" y="1000"/>
                    <a:pt x="5007" y="630"/>
                  </a:cubicBezTo>
                  <a:cubicBezTo>
                    <a:pt x="5259" y="446"/>
                    <a:pt x="5461" y="286"/>
                    <a:pt x="5595" y="177"/>
                  </a:cubicBezTo>
                  <a:cubicBezTo>
                    <a:pt x="5738" y="68"/>
                    <a:pt x="5805" y="9"/>
                    <a:pt x="5805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6058575" y="2691575"/>
              <a:ext cx="180425" cy="445450"/>
            </a:xfrm>
            <a:custGeom>
              <a:avLst/>
              <a:gdLst/>
              <a:ahLst/>
              <a:cxnLst/>
              <a:rect l="l" t="t" r="r" b="b"/>
              <a:pathLst>
                <a:path w="7217" h="17818" extrusionOk="0">
                  <a:moveTo>
                    <a:pt x="1" y="0"/>
                  </a:moveTo>
                  <a:lnTo>
                    <a:pt x="2353" y="17817"/>
                  </a:lnTo>
                  <a:lnTo>
                    <a:pt x="4856" y="17817"/>
                  </a:lnTo>
                  <a:lnTo>
                    <a:pt x="7217" y="0"/>
                  </a:ln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6067825" y="2727900"/>
              <a:ext cx="162775" cy="40125"/>
            </a:xfrm>
            <a:custGeom>
              <a:avLst/>
              <a:gdLst/>
              <a:ahLst/>
              <a:cxnLst/>
              <a:rect l="l" t="t" r="r" b="b"/>
              <a:pathLst>
                <a:path w="6511" h="1605" extrusionOk="0">
                  <a:moveTo>
                    <a:pt x="2509" y="1"/>
                  </a:moveTo>
                  <a:cubicBezTo>
                    <a:pt x="2288" y="1"/>
                    <a:pt x="2074" y="35"/>
                    <a:pt x="1882" y="110"/>
                  </a:cubicBezTo>
                  <a:cubicBezTo>
                    <a:pt x="1672" y="194"/>
                    <a:pt x="1496" y="311"/>
                    <a:pt x="1353" y="437"/>
                  </a:cubicBezTo>
                  <a:cubicBezTo>
                    <a:pt x="1202" y="563"/>
                    <a:pt x="1076" y="672"/>
                    <a:pt x="941" y="756"/>
                  </a:cubicBezTo>
                  <a:cubicBezTo>
                    <a:pt x="762" y="868"/>
                    <a:pt x="579" y="910"/>
                    <a:pt x="430" y="910"/>
                  </a:cubicBezTo>
                  <a:cubicBezTo>
                    <a:pt x="355" y="910"/>
                    <a:pt x="289" y="899"/>
                    <a:pt x="236" y="882"/>
                  </a:cubicBezTo>
                  <a:cubicBezTo>
                    <a:pt x="74" y="826"/>
                    <a:pt x="21" y="731"/>
                    <a:pt x="10" y="731"/>
                  </a:cubicBezTo>
                  <a:cubicBezTo>
                    <a:pt x="9" y="731"/>
                    <a:pt x="9" y="731"/>
                    <a:pt x="9" y="731"/>
                  </a:cubicBezTo>
                  <a:cubicBezTo>
                    <a:pt x="0" y="740"/>
                    <a:pt x="17" y="756"/>
                    <a:pt x="42" y="798"/>
                  </a:cubicBezTo>
                  <a:cubicBezTo>
                    <a:pt x="76" y="832"/>
                    <a:pt x="135" y="882"/>
                    <a:pt x="219" y="924"/>
                  </a:cubicBezTo>
                  <a:cubicBezTo>
                    <a:pt x="286" y="955"/>
                    <a:pt x="375" y="973"/>
                    <a:pt x="477" y="973"/>
                  </a:cubicBezTo>
                  <a:cubicBezTo>
                    <a:pt x="628" y="973"/>
                    <a:pt x="807" y="933"/>
                    <a:pt x="983" y="832"/>
                  </a:cubicBezTo>
                  <a:cubicBezTo>
                    <a:pt x="1269" y="672"/>
                    <a:pt x="1529" y="353"/>
                    <a:pt x="1916" y="210"/>
                  </a:cubicBezTo>
                  <a:cubicBezTo>
                    <a:pt x="2090" y="146"/>
                    <a:pt x="2282" y="116"/>
                    <a:pt x="2484" y="116"/>
                  </a:cubicBezTo>
                  <a:cubicBezTo>
                    <a:pt x="2730" y="116"/>
                    <a:pt x="2989" y="161"/>
                    <a:pt x="3243" y="244"/>
                  </a:cubicBezTo>
                  <a:cubicBezTo>
                    <a:pt x="3705" y="387"/>
                    <a:pt x="4108" y="622"/>
                    <a:pt x="4478" y="840"/>
                  </a:cubicBezTo>
                  <a:cubicBezTo>
                    <a:pt x="4847" y="1059"/>
                    <a:pt x="5183" y="1252"/>
                    <a:pt x="5486" y="1378"/>
                  </a:cubicBezTo>
                  <a:cubicBezTo>
                    <a:pt x="5780" y="1513"/>
                    <a:pt x="6040" y="1571"/>
                    <a:pt x="6225" y="1588"/>
                  </a:cubicBezTo>
                  <a:cubicBezTo>
                    <a:pt x="6317" y="1605"/>
                    <a:pt x="6385" y="1605"/>
                    <a:pt x="6435" y="1605"/>
                  </a:cubicBezTo>
                  <a:cubicBezTo>
                    <a:pt x="6477" y="1605"/>
                    <a:pt x="6502" y="1605"/>
                    <a:pt x="6502" y="1597"/>
                  </a:cubicBezTo>
                  <a:cubicBezTo>
                    <a:pt x="6511" y="1580"/>
                    <a:pt x="6099" y="1580"/>
                    <a:pt x="5519" y="1303"/>
                  </a:cubicBezTo>
                  <a:cubicBezTo>
                    <a:pt x="5225" y="1168"/>
                    <a:pt x="4898" y="966"/>
                    <a:pt x="4537" y="748"/>
                  </a:cubicBezTo>
                  <a:cubicBezTo>
                    <a:pt x="4175" y="521"/>
                    <a:pt x="3755" y="278"/>
                    <a:pt x="3277" y="126"/>
                  </a:cubicBezTo>
                  <a:cubicBezTo>
                    <a:pt x="3026" y="46"/>
                    <a:pt x="2763" y="1"/>
                    <a:pt x="2509" y="1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6074325" y="2795700"/>
              <a:ext cx="152925" cy="32625"/>
            </a:xfrm>
            <a:custGeom>
              <a:avLst/>
              <a:gdLst/>
              <a:ahLst/>
              <a:cxnLst/>
              <a:rect l="l" t="t" r="r" b="b"/>
              <a:pathLst>
                <a:path w="6117" h="1305" extrusionOk="0">
                  <a:moveTo>
                    <a:pt x="6104" y="0"/>
                  </a:moveTo>
                  <a:cubicBezTo>
                    <a:pt x="6065" y="0"/>
                    <a:pt x="5789" y="239"/>
                    <a:pt x="5276" y="455"/>
                  </a:cubicBezTo>
                  <a:cubicBezTo>
                    <a:pt x="5007" y="573"/>
                    <a:pt x="4671" y="674"/>
                    <a:pt x="4285" y="716"/>
                  </a:cubicBezTo>
                  <a:cubicBezTo>
                    <a:pt x="4166" y="731"/>
                    <a:pt x="4044" y="738"/>
                    <a:pt x="3918" y="738"/>
                  </a:cubicBezTo>
                  <a:cubicBezTo>
                    <a:pt x="3635" y="738"/>
                    <a:pt x="3336" y="704"/>
                    <a:pt x="3033" y="657"/>
                  </a:cubicBezTo>
                  <a:cubicBezTo>
                    <a:pt x="2588" y="581"/>
                    <a:pt x="2160" y="497"/>
                    <a:pt x="1756" y="489"/>
                  </a:cubicBezTo>
                  <a:cubicBezTo>
                    <a:pt x="1736" y="489"/>
                    <a:pt x="1717" y="488"/>
                    <a:pt x="1697" y="488"/>
                  </a:cubicBezTo>
                  <a:cubicBezTo>
                    <a:pt x="1325" y="488"/>
                    <a:pt x="986" y="562"/>
                    <a:pt x="723" y="674"/>
                  </a:cubicBezTo>
                  <a:cubicBezTo>
                    <a:pt x="438" y="791"/>
                    <a:pt x="253" y="959"/>
                    <a:pt x="144" y="1085"/>
                  </a:cubicBezTo>
                  <a:cubicBezTo>
                    <a:pt x="93" y="1153"/>
                    <a:pt x="51" y="1203"/>
                    <a:pt x="34" y="1245"/>
                  </a:cubicBezTo>
                  <a:cubicBezTo>
                    <a:pt x="18" y="1279"/>
                    <a:pt x="1" y="1304"/>
                    <a:pt x="9" y="1304"/>
                  </a:cubicBezTo>
                  <a:cubicBezTo>
                    <a:pt x="10" y="1304"/>
                    <a:pt x="10" y="1304"/>
                    <a:pt x="11" y="1304"/>
                  </a:cubicBezTo>
                  <a:cubicBezTo>
                    <a:pt x="22" y="1304"/>
                    <a:pt x="73" y="1223"/>
                    <a:pt x="177" y="1111"/>
                  </a:cubicBezTo>
                  <a:cubicBezTo>
                    <a:pt x="295" y="1001"/>
                    <a:pt x="480" y="850"/>
                    <a:pt x="757" y="749"/>
                  </a:cubicBezTo>
                  <a:cubicBezTo>
                    <a:pt x="998" y="659"/>
                    <a:pt x="1300" y="596"/>
                    <a:pt x="1638" y="596"/>
                  </a:cubicBezTo>
                  <a:cubicBezTo>
                    <a:pt x="1677" y="596"/>
                    <a:pt x="1717" y="596"/>
                    <a:pt x="1756" y="598"/>
                  </a:cubicBezTo>
                  <a:cubicBezTo>
                    <a:pt x="2143" y="615"/>
                    <a:pt x="2563" y="699"/>
                    <a:pt x="3017" y="766"/>
                  </a:cubicBezTo>
                  <a:cubicBezTo>
                    <a:pt x="3316" y="817"/>
                    <a:pt x="3612" y="849"/>
                    <a:pt x="3897" y="849"/>
                  </a:cubicBezTo>
                  <a:cubicBezTo>
                    <a:pt x="4035" y="849"/>
                    <a:pt x="4170" y="841"/>
                    <a:pt x="4302" y="825"/>
                  </a:cubicBezTo>
                  <a:cubicBezTo>
                    <a:pt x="4697" y="775"/>
                    <a:pt x="5041" y="657"/>
                    <a:pt x="5310" y="531"/>
                  </a:cubicBezTo>
                  <a:cubicBezTo>
                    <a:pt x="5579" y="405"/>
                    <a:pt x="5789" y="271"/>
                    <a:pt x="5915" y="170"/>
                  </a:cubicBezTo>
                  <a:cubicBezTo>
                    <a:pt x="6049" y="69"/>
                    <a:pt x="6116" y="2"/>
                    <a:pt x="6108" y="2"/>
                  </a:cubicBezTo>
                  <a:cubicBezTo>
                    <a:pt x="6107" y="1"/>
                    <a:pt x="6106" y="0"/>
                    <a:pt x="6104" y="0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6084625" y="2859775"/>
              <a:ext cx="134000" cy="19500"/>
            </a:xfrm>
            <a:custGeom>
              <a:avLst/>
              <a:gdLst/>
              <a:ahLst/>
              <a:cxnLst/>
              <a:rect l="l" t="t" r="r" b="b"/>
              <a:pathLst>
                <a:path w="5360" h="780" extrusionOk="0">
                  <a:moveTo>
                    <a:pt x="10" y="0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0" y="9"/>
                    <a:pt x="34" y="77"/>
                    <a:pt x="126" y="194"/>
                  </a:cubicBezTo>
                  <a:cubicBezTo>
                    <a:pt x="219" y="303"/>
                    <a:pt x="378" y="446"/>
                    <a:pt x="614" y="555"/>
                  </a:cubicBezTo>
                  <a:cubicBezTo>
                    <a:pt x="849" y="673"/>
                    <a:pt x="1151" y="757"/>
                    <a:pt x="1496" y="774"/>
                  </a:cubicBezTo>
                  <a:cubicBezTo>
                    <a:pt x="1551" y="778"/>
                    <a:pt x="1607" y="780"/>
                    <a:pt x="1664" y="780"/>
                  </a:cubicBezTo>
                  <a:cubicBezTo>
                    <a:pt x="1961" y="780"/>
                    <a:pt x="2280" y="728"/>
                    <a:pt x="2605" y="665"/>
                  </a:cubicBezTo>
                  <a:cubicBezTo>
                    <a:pt x="2983" y="581"/>
                    <a:pt x="3344" y="488"/>
                    <a:pt x="3671" y="429"/>
                  </a:cubicBezTo>
                  <a:cubicBezTo>
                    <a:pt x="3933" y="376"/>
                    <a:pt x="4179" y="349"/>
                    <a:pt x="4396" y="349"/>
                  </a:cubicBezTo>
                  <a:cubicBezTo>
                    <a:pt x="4451" y="349"/>
                    <a:pt x="4503" y="350"/>
                    <a:pt x="4553" y="354"/>
                  </a:cubicBezTo>
                  <a:cubicBezTo>
                    <a:pt x="5019" y="369"/>
                    <a:pt x="5305" y="499"/>
                    <a:pt x="5346" y="499"/>
                  </a:cubicBezTo>
                  <a:cubicBezTo>
                    <a:pt x="5350" y="499"/>
                    <a:pt x="5351" y="498"/>
                    <a:pt x="5351" y="497"/>
                  </a:cubicBezTo>
                  <a:cubicBezTo>
                    <a:pt x="5360" y="497"/>
                    <a:pt x="5293" y="446"/>
                    <a:pt x="5158" y="396"/>
                  </a:cubicBezTo>
                  <a:cubicBezTo>
                    <a:pt x="5024" y="345"/>
                    <a:pt x="4814" y="287"/>
                    <a:pt x="4562" y="270"/>
                  </a:cubicBezTo>
                  <a:cubicBezTo>
                    <a:pt x="4484" y="262"/>
                    <a:pt x="4401" y="258"/>
                    <a:pt x="4315" y="258"/>
                  </a:cubicBezTo>
                  <a:cubicBezTo>
                    <a:pt x="4113" y="258"/>
                    <a:pt x="3890" y="279"/>
                    <a:pt x="3655" y="320"/>
                  </a:cubicBezTo>
                  <a:cubicBezTo>
                    <a:pt x="3319" y="371"/>
                    <a:pt x="2957" y="463"/>
                    <a:pt x="2579" y="547"/>
                  </a:cubicBezTo>
                  <a:cubicBezTo>
                    <a:pt x="2229" y="625"/>
                    <a:pt x="1885" y="674"/>
                    <a:pt x="1576" y="674"/>
                  </a:cubicBezTo>
                  <a:cubicBezTo>
                    <a:pt x="1552" y="674"/>
                    <a:pt x="1528" y="674"/>
                    <a:pt x="1504" y="673"/>
                  </a:cubicBezTo>
                  <a:cubicBezTo>
                    <a:pt x="1176" y="656"/>
                    <a:pt x="882" y="589"/>
                    <a:pt x="656" y="488"/>
                  </a:cubicBezTo>
                  <a:cubicBezTo>
                    <a:pt x="198" y="284"/>
                    <a:pt x="35" y="0"/>
                    <a:pt x="10" y="0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6090300" y="2923600"/>
              <a:ext cx="117000" cy="22400"/>
            </a:xfrm>
            <a:custGeom>
              <a:avLst/>
              <a:gdLst/>
              <a:ahLst/>
              <a:cxnLst/>
              <a:rect l="l" t="t" r="r" b="b"/>
              <a:pathLst>
                <a:path w="4680" h="896" extrusionOk="0">
                  <a:moveTo>
                    <a:pt x="4669" y="1"/>
                  </a:moveTo>
                  <a:cubicBezTo>
                    <a:pt x="4648" y="1"/>
                    <a:pt x="4454" y="203"/>
                    <a:pt x="4074" y="413"/>
                  </a:cubicBezTo>
                  <a:cubicBezTo>
                    <a:pt x="3738" y="596"/>
                    <a:pt x="3236" y="779"/>
                    <a:pt x="2663" y="779"/>
                  </a:cubicBezTo>
                  <a:cubicBezTo>
                    <a:pt x="2578" y="779"/>
                    <a:pt x="2491" y="775"/>
                    <a:pt x="2403" y="766"/>
                  </a:cubicBezTo>
                  <a:cubicBezTo>
                    <a:pt x="1722" y="724"/>
                    <a:pt x="1193" y="321"/>
                    <a:pt x="723" y="270"/>
                  </a:cubicBezTo>
                  <a:cubicBezTo>
                    <a:pt x="648" y="257"/>
                    <a:pt x="578" y="251"/>
                    <a:pt x="513" y="251"/>
                  </a:cubicBezTo>
                  <a:cubicBezTo>
                    <a:pt x="373" y="251"/>
                    <a:pt x="257" y="278"/>
                    <a:pt x="177" y="312"/>
                  </a:cubicBezTo>
                  <a:cubicBezTo>
                    <a:pt x="51" y="363"/>
                    <a:pt x="0" y="413"/>
                    <a:pt x="9" y="422"/>
                  </a:cubicBezTo>
                  <a:cubicBezTo>
                    <a:pt x="9" y="422"/>
                    <a:pt x="9" y="423"/>
                    <a:pt x="10" y="423"/>
                  </a:cubicBezTo>
                  <a:cubicBezTo>
                    <a:pt x="28" y="423"/>
                    <a:pt x="189" y="323"/>
                    <a:pt x="469" y="323"/>
                  </a:cubicBezTo>
                  <a:cubicBezTo>
                    <a:pt x="540" y="323"/>
                    <a:pt x="619" y="330"/>
                    <a:pt x="706" y="346"/>
                  </a:cubicBezTo>
                  <a:cubicBezTo>
                    <a:pt x="924" y="388"/>
                    <a:pt x="1168" y="497"/>
                    <a:pt x="1437" y="623"/>
                  </a:cubicBezTo>
                  <a:cubicBezTo>
                    <a:pt x="1714" y="749"/>
                    <a:pt x="2041" y="858"/>
                    <a:pt x="2394" y="884"/>
                  </a:cubicBezTo>
                  <a:cubicBezTo>
                    <a:pt x="2480" y="892"/>
                    <a:pt x="2564" y="896"/>
                    <a:pt x="2647" y="896"/>
                  </a:cubicBezTo>
                  <a:cubicBezTo>
                    <a:pt x="3249" y="896"/>
                    <a:pt x="3777" y="695"/>
                    <a:pt x="4116" y="480"/>
                  </a:cubicBezTo>
                  <a:cubicBezTo>
                    <a:pt x="4318" y="363"/>
                    <a:pt x="4452" y="237"/>
                    <a:pt x="4545" y="153"/>
                  </a:cubicBezTo>
                  <a:cubicBezTo>
                    <a:pt x="4637" y="60"/>
                    <a:pt x="4679" y="10"/>
                    <a:pt x="4671" y="2"/>
                  </a:cubicBezTo>
                  <a:cubicBezTo>
                    <a:pt x="4671" y="1"/>
                    <a:pt x="4670" y="1"/>
                    <a:pt x="4669" y="1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6100375" y="2994600"/>
              <a:ext cx="94325" cy="25200"/>
            </a:xfrm>
            <a:custGeom>
              <a:avLst/>
              <a:gdLst/>
              <a:ahLst/>
              <a:cxnLst/>
              <a:rect l="l" t="t" r="r" b="b"/>
              <a:pathLst>
                <a:path w="3773" h="1008" extrusionOk="0">
                  <a:moveTo>
                    <a:pt x="2705" y="1"/>
                  </a:moveTo>
                  <a:cubicBezTo>
                    <a:pt x="2453" y="1"/>
                    <a:pt x="2168" y="60"/>
                    <a:pt x="1899" y="161"/>
                  </a:cubicBezTo>
                  <a:cubicBezTo>
                    <a:pt x="1353" y="379"/>
                    <a:pt x="924" y="665"/>
                    <a:pt x="572" y="799"/>
                  </a:cubicBezTo>
                  <a:cubicBezTo>
                    <a:pt x="236" y="950"/>
                    <a:pt x="0" y="984"/>
                    <a:pt x="9" y="1001"/>
                  </a:cubicBezTo>
                  <a:cubicBezTo>
                    <a:pt x="9" y="1005"/>
                    <a:pt x="22" y="1007"/>
                    <a:pt x="46" y="1007"/>
                  </a:cubicBezTo>
                  <a:cubicBezTo>
                    <a:pt x="125" y="1007"/>
                    <a:pt x="328" y="980"/>
                    <a:pt x="605" y="883"/>
                  </a:cubicBezTo>
                  <a:cubicBezTo>
                    <a:pt x="966" y="757"/>
                    <a:pt x="1420" y="480"/>
                    <a:pt x="1941" y="270"/>
                  </a:cubicBezTo>
                  <a:cubicBezTo>
                    <a:pt x="2201" y="177"/>
                    <a:pt x="2470" y="110"/>
                    <a:pt x="2705" y="110"/>
                  </a:cubicBezTo>
                  <a:cubicBezTo>
                    <a:pt x="2949" y="110"/>
                    <a:pt x="3159" y="169"/>
                    <a:pt x="3327" y="253"/>
                  </a:cubicBezTo>
                  <a:cubicBezTo>
                    <a:pt x="3643" y="415"/>
                    <a:pt x="3748" y="640"/>
                    <a:pt x="3770" y="640"/>
                  </a:cubicBezTo>
                  <a:cubicBezTo>
                    <a:pt x="3771" y="640"/>
                    <a:pt x="3772" y="640"/>
                    <a:pt x="3772" y="639"/>
                  </a:cubicBezTo>
                  <a:cubicBezTo>
                    <a:pt x="3772" y="639"/>
                    <a:pt x="3764" y="581"/>
                    <a:pt x="3705" y="488"/>
                  </a:cubicBezTo>
                  <a:cubicBezTo>
                    <a:pt x="3646" y="396"/>
                    <a:pt x="3529" y="278"/>
                    <a:pt x="3361" y="177"/>
                  </a:cubicBezTo>
                  <a:cubicBezTo>
                    <a:pt x="3193" y="85"/>
                    <a:pt x="2966" y="9"/>
                    <a:pt x="2705" y="1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6109200" y="3059200"/>
              <a:ext cx="81075" cy="9775"/>
            </a:xfrm>
            <a:custGeom>
              <a:avLst/>
              <a:gdLst/>
              <a:ahLst/>
              <a:cxnLst/>
              <a:rect l="l" t="t" r="r" b="b"/>
              <a:pathLst>
                <a:path w="3243" h="391" extrusionOk="0">
                  <a:moveTo>
                    <a:pt x="26" y="0"/>
                  </a:moveTo>
                  <a:cubicBezTo>
                    <a:pt x="15" y="0"/>
                    <a:pt x="9" y="1"/>
                    <a:pt x="9" y="4"/>
                  </a:cubicBezTo>
                  <a:cubicBezTo>
                    <a:pt x="0" y="21"/>
                    <a:pt x="177" y="88"/>
                    <a:pt x="462" y="156"/>
                  </a:cubicBezTo>
                  <a:cubicBezTo>
                    <a:pt x="748" y="223"/>
                    <a:pt x="1151" y="307"/>
                    <a:pt x="1605" y="349"/>
                  </a:cubicBezTo>
                  <a:cubicBezTo>
                    <a:pt x="1915" y="377"/>
                    <a:pt x="2205" y="390"/>
                    <a:pt x="2452" y="390"/>
                  </a:cubicBezTo>
                  <a:cubicBezTo>
                    <a:pt x="2566" y="390"/>
                    <a:pt x="2671" y="388"/>
                    <a:pt x="2764" y="382"/>
                  </a:cubicBezTo>
                  <a:cubicBezTo>
                    <a:pt x="3058" y="366"/>
                    <a:pt x="3243" y="340"/>
                    <a:pt x="3234" y="324"/>
                  </a:cubicBezTo>
                  <a:cubicBezTo>
                    <a:pt x="3234" y="290"/>
                    <a:pt x="2504" y="324"/>
                    <a:pt x="1613" y="231"/>
                  </a:cubicBezTo>
                  <a:cubicBezTo>
                    <a:pt x="799" y="154"/>
                    <a:pt x="139" y="0"/>
                    <a:pt x="26" y="0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15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132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60333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16"/>
          <p:cNvSpPr/>
          <p:nvPr/>
        </p:nvSpPr>
        <p:spPr>
          <a:xfrm>
            <a:off x="5453748" y="961552"/>
            <a:ext cx="131023" cy="138996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 txBox="1">
            <a:spLocks noGrp="1"/>
          </p:cNvSpPr>
          <p:nvPr>
            <p:ph type="title" idx="2"/>
          </p:nvPr>
        </p:nvSpPr>
        <p:spPr>
          <a:xfrm>
            <a:off x="675350" y="1133400"/>
            <a:ext cx="2619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751550" y="1663275"/>
            <a:ext cx="3951600" cy="31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7" name="Google Shape;487;p16"/>
          <p:cNvSpPr txBox="1">
            <a:spLocks noGrp="1"/>
          </p:cNvSpPr>
          <p:nvPr>
            <p:ph type="title" idx="3"/>
          </p:nvPr>
        </p:nvSpPr>
        <p:spPr>
          <a:xfrm>
            <a:off x="4667163" y="1133400"/>
            <a:ext cx="2619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488" name="Google Shape;488;p16"/>
          <p:cNvSpPr txBox="1">
            <a:spLocks noGrp="1"/>
          </p:cNvSpPr>
          <p:nvPr>
            <p:ph type="subTitle" idx="4"/>
          </p:nvPr>
        </p:nvSpPr>
        <p:spPr>
          <a:xfrm>
            <a:off x="4739700" y="1626300"/>
            <a:ext cx="3951600" cy="31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9" name="Google Shape;489;p16"/>
          <p:cNvSpPr/>
          <p:nvPr/>
        </p:nvSpPr>
        <p:spPr>
          <a:xfrm>
            <a:off x="283088" y="59575"/>
            <a:ext cx="1327875" cy="305805"/>
          </a:xfrm>
          <a:custGeom>
            <a:avLst/>
            <a:gdLst/>
            <a:ahLst/>
            <a:cxnLst/>
            <a:rect l="l" t="t" r="r" b="b"/>
            <a:pathLst>
              <a:path w="16266" h="3746" extrusionOk="0">
                <a:moveTo>
                  <a:pt x="4042" y="0"/>
                </a:moveTo>
                <a:cubicBezTo>
                  <a:pt x="2172" y="0"/>
                  <a:pt x="634" y="1516"/>
                  <a:pt x="0" y="3746"/>
                </a:cubicBezTo>
                <a:lnTo>
                  <a:pt x="16265" y="3746"/>
                </a:lnTo>
                <a:cubicBezTo>
                  <a:pt x="16265" y="3746"/>
                  <a:pt x="15015" y="1470"/>
                  <a:pt x="11451" y="1470"/>
                </a:cubicBezTo>
                <a:cubicBezTo>
                  <a:pt x="11191" y="1470"/>
                  <a:pt x="10918" y="1482"/>
                  <a:pt x="10633" y="1508"/>
                </a:cubicBezTo>
                <a:cubicBezTo>
                  <a:pt x="10236" y="1544"/>
                  <a:pt x="9876" y="1561"/>
                  <a:pt x="9549" y="1561"/>
                </a:cubicBezTo>
                <a:cubicBezTo>
                  <a:pt x="6580" y="1561"/>
                  <a:pt x="6230" y="206"/>
                  <a:pt x="4401" y="19"/>
                </a:cubicBezTo>
                <a:cubicBezTo>
                  <a:pt x="4280" y="6"/>
                  <a:pt x="4160" y="0"/>
                  <a:pt x="4042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>
            <a:off x="381309" y="167106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>
            <a:off x="5759042" y="753127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>
            <a:off x="8091271" y="146126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>
            <a:off x="4574496" y="3917538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51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"/>
          <p:cNvSpPr/>
          <p:nvPr/>
        </p:nvSpPr>
        <p:spPr>
          <a:xfrm>
            <a:off x="1049704" y="131398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7"/>
          <p:cNvSpPr/>
          <p:nvPr/>
        </p:nvSpPr>
        <p:spPr>
          <a:xfrm>
            <a:off x="8310395" y="1588477"/>
            <a:ext cx="311710" cy="330655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7"/>
          <p:cNvSpPr/>
          <p:nvPr/>
        </p:nvSpPr>
        <p:spPr>
          <a:xfrm>
            <a:off x="4185073" y="214127"/>
            <a:ext cx="131023" cy="138996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7"/>
          <p:cNvSpPr/>
          <p:nvPr/>
        </p:nvSpPr>
        <p:spPr>
          <a:xfrm>
            <a:off x="241373" y="3456736"/>
            <a:ext cx="251101" cy="266363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01" name="Google Shape;501;p17"/>
          <p:cNvSpPr txBox="1">
            <a:spLocks noGrp="1"/>
          </p:cNvSpPr>
          <p:nvPr>
            <p:ph type="subTitle" idx="1"/>
          </p:nvPr>
        </p:nvSpPr>
        <p:spPr>
          <a:xfrm>
            <a:off x="720000" y="2420450"/>
            <a:ext cx="18945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title" idx="2"/>
          </p:nvPr>
        </p:nvSpPr>
        <p:spPr>
          <a:xfrm>
            <a:off x="720000" y="2081725"/>
            <a:ext cx="19398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subTitle" idx="3"/>
          </p:nvPr>
        </p:nvSpPr>
        <p:spPr>
          <a:xfrm>
            <a:off x="2960129" y="2420450"/>
            <a:ext cx="18945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7"/>
          <p:cNvSpPr txBox="1">
            <a:spLocks noGrp="1"/>
          </p:cNvSpPr>
          <p:nvPr>
            <p:ph type="title" idx="4"/>
          </p:nvPr>
        </p:nvSpPr>
        <p:spPr>
          <a:xfrm>
            <a:off x="2900125" y="2081725"/>
            <a:ext cx="20058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05" name="Google Shape;505;p17"/>
          <p:cNvSpPr txBox="1">
            <a:spLocks noGrp="1"/>
          </p:cNvSpPr>
          <p:nvPr>
            <p:ph type="subTitle" idx="5"/>
          </p:nvPr>
        </p:nvSpPr>
        <p:spPr>
          <a:xfrm>
            <a:off x="5144522" y="2420450"/>
            <a:ext cx="18945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17"/>
          <p:cNvSpPr txBox="1">
            <a:spLocks noGrp="1"/>
          </p:cNvSpPr>
          <p:nvPr>
            <p:ph type="title" idx="6"/>
          </p:nvPr>
        </p:nvSpPr>
        <p:spPr>
          <a:xfrm>
            <a:off x="5146250" y="2081725"/>
            <a:ext cx="19398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07" name="Google Shape;507;p17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260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8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8"/>
          <p:cNvSpPr/>
          <p:nvPr/>
        </p:nvSpPr>
        <p:spPr>
          <a:xfrm>
            <a:off x="1049704" y="131398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8"/>
          <p:cNvSpPr/>
          <p:nvPr/>
        </p:nvSpPr>
        <p:spPr>
          <a:xfrm>
            <a:off x="8310395" y="1588477"/>
            <a:ext cx="311710" cy="330655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8"/>
          <p:cNvSpPr/>
          <p:nvPr/>
        </p:nvSpPr>
        <p:spPr>
          <a:xfrm>
            <a:off x="4185073" y="214127"/>
            <a:ext cx="131023" cy="138996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8"/>
          <p:cNvSpPr/>
          <p:nvPr/>
        </p:nvSpPr>
        <p:spPr>
          <a:xfrm>
            <a:off x="88973" y="3456736"/>
            <a:ext cx="251101" cy="266363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366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15" name="Google Shape;515;p18"/>
          <p:cNvSpPr txBox="1">
            <a:spLocks noGrp="1"/>
          </p:cNvSpPr>
          <p:nvPr>
            <p:ph type="title" idx="2" hasCustomPrompt="1"/>
          </p:nvPr>
        </p:nvSpPr>
        <p:spPr>
          <a:xfrm>
            <a:off x="766813" y="1608325"/>
            <a:ext cx="24450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16" name="Google Shape;516;p18"/>
          <p:cNvSpPr txBox="1">
            <a:spLocks noGrp="1"/>
          </p:cNvSpPr>
          <p:nvPr>
            <p:ph type="title" idx="3"/>
          </p:nvPr>
        </p:nvSpPr>
        <p:spPr>
          <a:xfrm>
            <a:off x="405013" y="3437275"/>
            <a:ext cx="31686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subTitle" idx="1"/>
          </p:nvPr>
        </p:nvSpPr>
        <p:spPr>
          <a:xfrm>
            <a:off x="987013" y="3883600"/>
            <a:ext cx="20046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8"/>
          <p:cNvSpPr txBox="1">
            <a:spLocks noGrp="1"/>
          </p:cNvSpPr>
          <p:nvPr>
            <p:ph type="title" idx="4" hasCustomPrompt="1"/>
          </p:nvPr>
        </p:nvSpPr>
        <p:spPr>
          <a:xfrm>
            <a:off x="3424663" y="1608325"/>
            <a:ext cx="24450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19" name="Google Shape;519;p18"/>
          <p:cNvSpPr txBox="1">
            <a:spLocks noGrp="1"/>
          </p:cNvSpPr>
          <p:nvPr>
            <p:ph type="title" idx="5"/>
          </p:nvPr>
        </p:nvSpPr>
        <p:spPr>
          <a:xfrm>
            <a:off x="3062863" y="3437275"/>
            <a:ext cx="31686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520" name="Google Shape;520;p18"/>
          <p:cNvSpPr txBox="1">
            <a:spLocks noGrp="1"/>
          </p:cNvSpPr>
          <p:nvPr>
            <p:ph type="subTitle" idx="6"/>
          </p:nvPr>
        </p:nvSpPr>
        <p:spPr>
          <a:xfrm>
            <a:off x="3641113" y="3883600"/>
            <a:ext cx="2012100" cy="12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8"/>
          <p:cNvSpPr txBox="1">
            <a:spLocks noGrp="1"/>
          </p:cNvSpPr>
          <p:nvPr>
            <p:ph type="title" idx="7" hasCustomPrompt="1"/>
          </p:nvPr>
        </p:nvSpPr>
        <p:spPr>
          <a:xfrm>
            <a:off x="6184788" y="1608325"/>
            <a:ext cx="24450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22" name="Google Shape;522;p18"/>
          <p:cNvSpPr txBox="1">
            <a:spLocks noGrp="1"/>
          </p:cNvSpPr>
          <p:nvPr>
            <p:ph type="title" idx="8"/>
          </p:nvPr>
        </p:nvSpPr>
        <p:spPr>
          <a:xfrm>
            <a:off x="5822988" y="3437275"/>
            <a:ext cx="31686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fa Slab One"/>
              <a:buNone/>
              <a:defRPr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523" name="Google Shape;523;p18"/>
          <p:cNvSpPr txBox="1">
            <a:spLocks noGrp="1"/>
          </p:cNvSpPr>
          <p:nvPr>
            <p:ph type="subTitle" idx="9"/>
          </p:nvPr>
        </p:nvSpPr>
        <p:spPr>
          <a:xfrm>
            <a:off x="6401238" y="3883600"/>
            <a:ext cx="20121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0549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19"/>
          <p:cNvGrpSpPr/>
          <p:nvPr/>
        </p:nvGrpSpPr>
        <p:grpSpPr>
          <a:xfrm>
            <a:off x="330875" y="200925"/>
            <a:ext cx="7808990" cy="4562362"/>
            <a:chOff x="330875" y="200925"/>
            <a:chExt cx="7808990" cy="4562362"/>
          </a:xfrm>
        </p:grpSpPr>
        <p:sp>
          <p:nvSpPr>
            <p:cNvPr id="526" name="Google Shape;526;p19"/>
            <p:cNvSpPr/>
            <p:nvPr/>
          </p:nvSpPr>
          <p:spPr>
            <a:xfrm>
              <a:off x="4227395" y="2956575"/>
              <a:ext cx="98490" cy="1806059"/>
            </a:xfrm>
            <a:custGeom>
              <a:avLst/>
              <a:gdLst/>
              <a:ahLst/>
              <a:cxnLst/>
              <a:rect l="l" t="t" r="r" b="b"/>
              <a:pathLst>
                <a:path w="1191" h="21840" extrusionOk="0">
                  <a:moveTo>
                    <a:pt x="1" y="0"/>
                  </a:moveTo>
                  <a:lnTo>
                    <a:pt x="1" y="21839"/>
                  </a:lnTo>
                  <a:lnTo>
                    <a:pt x="1190" y="21839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3563525" y="4101396"/>
              <a:ext cx="736895" cy="661891"/>
            </a:xfrm>
            <a:custGeom>
              <a:avLst/>
              <a:gdLst/>
              <a:ahLst/>
              <a:cxnLst/>
              <a:rect l="l" t="t" r="r" b="b"/>
              <a:pathLst>
                <a:path w="8911" h="8004" extrusionOk="0">
                  <a:moveTo>
                    <a:pt x="8312" y="0"/>
                  </a:moveTo>
                  <a:lnTo>
                    <a:pt x="0" y="8004"/>
                  </a:lnTo>
                  <a:lnTo>
                    <a:pt x="1165" y="8004"/>
                  </a:lnTo>
                  <a:lnTo>
                    <a:pt x="8911" y="533"/>
                  </a:lnTo>
                  <a:lnTo>
                    <a:pt x="8312" y="0"/>
                  </a:ln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4251459" y="4101396"/>
              <a:ext cx="735572" cy="661891"/>
            </a:xfrm>
            <a:custGeom>
              <a:avLst/>
              <a:gdLst/>
              <a:ahLst/>
              <a:cxnLst/>
              <a:rect l="l" t="t" r="r" b="b"/>
              <a:pathLst>
                <a:path w="8895" h="8004" extrusionOk="0">
                  <a:moveTo>
                    <a:pt x="592" y="0"/>
                  </a:moveTo>
                  <a:lnTo>
                    <a:pt x="1" y="533"/>
                  </a:lnTo>
                  <a:lnTo>
                    <a:pt x="7747" y="8004"/>
                  </a:lnTo>
                  <a:lnTo>
                    <a:pt x="8895" y="7979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403225" y="314300"/>
              <a:ext cx="7713900" cy="358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392025" y="310225"/>
              <a:ext cx="7713904" cy="3587812"/>
            </a:xfrm>
            <a:custGeom>
              <a:avLst/>
              <a:gdLst/>
              <a:ahLst/>
              <a:cxnLst/>
              <a:rect l="l" t="t" r="r" b="b"/>
              <a:pathLst>
                <a:path w="53747" h="39195" extrusionOk="0">
                  <a:moveTo>
                    <a:pt x="53721" y="39161"/>
                  </a:moveTo>
                  <a:cubicBezTo>
                    <a:pt x="53721" y="39161"/>
                    <a:pt x="53721" y="39161"/>
                    <a:pt x="53721" y="39161"/>
                  </a:cubicBezTo>
                  <a:cubicBezTo>
                    <a:pt x="53721" y="39161"/>
                    <a:pt x="53721" y="39161"/>
                    <a:pt x="53721" y="39161"/>
                  </a:cubicBezTo>
                  <a:close/>
                  <a:moveTo>
                    <a:pt x="1" y="0"/>
                  </a:moveTo>
                  <a:lnTo>
                    <a:pt x="1" y="33"/>
                  </a:lnTo>
                  <a:cubicBezTo>
                    <a:pt x="9" y="14069"/>
                    <a:pt x="9" y="27372"/>
                    <a:pt x="9" y="39161"/>
                  </a:cubicBezTo>
                  <a:lnTo>
                    <a:pt x="9" y="39194"/>
                  </a:lnTo>
                  <a:lnTo>
                    <a:pt x="42" y="39194"/>
                  </a:lnTo>
                  <a:cubicBezTo>
                    <a:pt x="31807" y="39178"/>
                    <a:pt x="53405" y="39161"/>
                    <a:pt x="53721" y="39161"/>
                  </a:cubicBezTo>
                  <a:cubicBezTo>
                    <a:pt x="53405" y="39161"/>
                    <a:pt x="31822" y="39144"/>
                    <a:pt x="76" y="39128"/>
                  </a:cubicBezTo>
                  <a:lnTo>
                    <a:pt x="76" y="39128"/>
                  </a:lnTo>
                  <a:cubicBezTo>
                    <a:pt x="84" y="27359"/>
                    <a:pt x="84" y="14082"/>
                    <a:pt x="84" y="75"/>
                  </a:cubicBezTo>
                  <a:lnTo>
                    <a:pt x="84" y="75"/>
                  </a:lnTo>
                  <a:cubicBezTo>
                    <a:pt x="20106" y="75"/>
                    <a:pt x="38641" y="67"/>
                    <a:pt x="53685" y="67"/>
                  </a:cubicBezTo>
                  <a:lnTo>
                    <a:pt x="53688" y="67"/>
                  </a:lnTo>
                  <a:cubicBezTo>
                    <a:pt x="53705" y="23775"/>
                    <a:pt x="53721" y="38895"/>
                    <a:pt x="53721" y="39161"/>
                  </a:cubicBezTo>
                  <a:cubicBezTo>
                    <a:pt x="53721" y="38895"/>
                    <a:pt x="53730" y="23761"/>
                    <a:pt x="53746" y="42"/>
                  </a:cubicBezTo>
                  <a:lnTo>
                    <a:pt x="53746" y="9"/>
                  </a:lnTo>
                  <a:lnTo>
                    <a:pt x="53713" y="9"/>
                  </a:lnTo>
                  <a:cubicBezTo>
                    <a:pt x="38662" y="0"/>
                    <a:pt x="20101" y="0"/>
                    <a:pt x="51" y="0"/>
                  </a:cubicBez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330875" y="200925"/>
              <a:ext cx="7808990" cy="109299"/>
            </a:xfrm>
            <a:custGeom>
              <a:avLst/>
              <a:gdLst/>
              <a:ahLst/>
              <a:cxnLst/>
              <a:rect l="l" t="t" r="r" b="b"/>
              <a:pathLst>
                <a:path w="55236" h="1190" extrusionOk="0">
                  <a:moveTo>
                    <a:pt x="1" y="0"/>
                  </a:moveTo>
                  <a:lnTo>
                    <a:pt x="1" y="1190"/>
                  </a:lnTo>
                  <a:lnTo>
                    <a:pt x="55235" y="1190"/>
                  </a:lnTo>
                  <a:lnTo>
                    <a:pt x="55235" y="0"/>
                  </a:lnTo>
                  <a:close/>
                </a:path>
              </a:pathLst>
            </a:custGeom>
            <a:solidFill>
              <a:srgbClr val="BAE1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1448550" y="310225"/>
              <a:ext cx="6657365" cy="109299"/>
            </a:xfrm>
            <a:custGeom>
              <a:avLst/>
              <a:gdLst/>
              <a:ahLst/>
              <a:cxnLst/>
              <a:rect l="l" t="t" r="r" b="b"/>
              <a:pathLst>
                <a:path w="53547" h="1598" extrusionOk="0">
                  <a:moveTo>
                    <a:pt x="53546" y="0"/>
                  </a:moveTo>
                  <a:lnTo>
                    <a:pt x="0" y="142"/>
                  </a:lnTo>
                  <a:lnTo>
                    <a:pt x="53513" y="1598"/>
                  </a:lnTo>
                  <a:lnTo>
                    <a:pt x="53546" y="0"/>
                  </a:lnTo>
                  <a:close/>
                </a:path>
              </a:pathLst>
            </a:custGeom>
            <a:solidFill>
              <a:srgbClr val="E3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1154400" y="966631"/>
              <a:ext cx="6066342" cy="17375"/>
            </a:xfrm>
            <a:custGeom>
              <a:avLst/>
              <a:gdLst/>
              <a:ahLst/>
              <a:cxnLst/>
              <a:rect l="l" t="t" r="r" b="b"/>
              <a:pathLst>
                <a:path w="48522" h="75" extrusionOk="0">
                  <a:moveTo>
                    <a:pt x="24269" y="0"/>
                  </a:moveTo>
                  <a:cubicBezTo>
                    <a:pt x="10866" y="0"/>
                    <a:pt x="1" y="17"/>
                    <a:pt x="1" y="42"/>
                  </a:cubicBezTo>
                  <a:cubicBezTo>
                    <a:pt x="1" y="58"/>
                    <a:pt x="10866" y="75"/>
                    <a:pt x="24269" y="75"/>
                  </a:cubicBezTo>
                  <a:cubicBezTo>
                    <a:pt x="37664" y="75"/>
                    <a:pt x="48522" y="58"/>
                    <a:pt x="48522" y="42"/>
                  </a:cubicBezTo>
                  <a:cubicBezTo>
                    <a:pt x="48522" y="17"/>
                    <a:pt x="37664" y="0"/>
                    <a:pt x="24269" y="0"/>
                  </a:cubicBez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19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9"/>
          <p:cNvSpPr/>
          <p:nvPr/>
        </p:nvSpPr>
        <p:spPr>
          <a:xfrm>
            <a:off x="8649795" y="654877"/>
            <a:ext cx="311710" cy="330655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9"/>
          <p:cNvSpPr/>
          <p:nvPr/>
        </p:nvSpPr>
        <p:spPr>
          <a:xfrm>
            <a:off x="1049704" y="131398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9"/>
          <p:cNvSpPr/>
          <p:nvPr/>
        </p:nvSpPr>
        <p:spPr>
          <a:xfrm>
            <a:off x="8885173" y="328152"/>
            <a:ext cx="131023" cy="138996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9"/>
          <p:cNvSpPr/>
          <p:nvPr/>
        </p:nvSpPr>
        <p:spPr>
          <a:xfrm>
            <a:off x="798598" y="4026836"/>
            <a:ext cx="251101" cy="266363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9"/>
          <p:cNvSpPr txBox="1">
            <a:spLocks noGrp="1"/>
          </p:cNvSpPr>
          <p:nvPr>
            <p:ph type="title"/>
          </p:nvPr>
        </p:nvSpPr>
        <p:spPr>
          <a:xfrm>
            <a:off x="889450" y="540000"/>
            <a:ext cx="66573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0" name="Google Shape;540;p19"/>
          <p:cNvSpPr txBox="1">
            <a:spLocks noGrp="1"/>
          </p:cNvSpPr>
          <p:nvPr>
            <p:ph type="subTitle" idx="1"/>
          </p:nvPr>
        </p:nvSpPr>
        <p:spPr>
          <a:xfrm>
            <a:off x="802025" y="3141475"/>
            <a:ext cx="18945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9"/>
          <p:cNvSpPr txBox="1">
            <a:spLocks noGrp="1"/>
          </p:cNvSpPr>
          <p:nvPr>
            <p:ph type="title" idx="2"/>
          </p:nvPr>
        </p:nvSpPr>
        <p:spPr>
          <a:xfrm>
            <a:off x="779375" y="2726550"/>
            <a:ext cx="19398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42" name="Google Shape;542;p19"/>
          <p:cNvSpPr txBox="1">
            <a:spLocks noGrp="1"/>
          </p:cNvSpPr>
          <p:nvPr>
            <p:ph type="subTitle" idx="3"/>
          </p:nvPr>
        </p:nvSpPr>
        <p:spPr>
          <a:xfrm>
            <a:off x="3015150" y="3141475"/>
            <a:ext cx="18945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9"/>
          <p:cNvSpPr txBox="1">
            <a:spLocks noGrp="1"/>
          </p:cNvSpPr>
          <p:nvPr>
            <p:ph type="title" idx="4"/>
          </p:nvPr>
        </p:nvSpPr>
        <p:spPr>
          <a:xfrm>
            <a:off x="2959500" y="2726550"/>
            <a:ext cx="20058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44" name="Google Shape;544;p19"/>
          <p:cNvSpPr txBox="1">
            <a:spLocks noGrp="1"/>
          </p:cNvSpPr>
          <p:nvPr>
            <p:ph type="subTitle" idx="5"/>
          </p:nvPr>
        </p:nvSpPr>
        <p:spPr>
          <a:xfrm>
            <a:off x="5227411" y="3141475"/>
            <a:ext cx="18945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9"/>
          <p:cNvSpPr txBox="1">
            <a:spLocks noGrp="1"/>
          </p:cNvSpPr>
          <p:nvPr>
            <p:ph type="title" idx="6"/>
          </p:nvPr>
        </p:nvSpPr>
        <p:spPr>
          <a:xfrm>
            <a:off x="5204761" y="2726550"/>
            <a:ext cx="19398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46" name="Google Shape;546;p19"/>
          <p:cNvSpPr txBox="1">
            <a:spLocks noGrp="1"/>
          </p:cNvSpPr>
          <p:nvPr>
            <p:ph type="title" idx="7" hasCustomPrompt="1"/>
          </p:nvPr>
        </p:nvSpPr>
        <p:spPr>
          <a:xfrm>
            <a:off x="3312900" y="1709463"/>
            <a:ext cx="1187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7" name="Google Shape;547;p19"/>
          <p:cNvSpPr txBox="1">
            <a:spLocks noGrp="1"/>
          </p:cNvSpPr>
          <p:nvPr>
            <p:ph type="title" idx="8" hasCustomPrompt="1"/>
          </p:nvPr>
        </p:nvSpPr>
        <p:spPr>
          <a:xfrm>
            <a:off x="1040675" y="1709463"/>
            <a:ext cx="1271100" cy="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8" name="Google Shape;548;p19"/>
          <p:cNvSpPr txBox="1">
            <a:spLocks noGrp="1"/>
          </p:cNvSpPr>
          <p:nvPr>
            <p:ph type="title" idx="9" hasCustomPrompt="1"/>
          </p:nvPr>
        </p:nvSpPr>
        <p:spPr>
          <a:xfrm>
            <a:off x="5375036" y="1683536"/>
            <a:ext cx="13488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7120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498800" cy="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20"/>
          <p:cNvSpPr/>
          <p:nvPr/>
        </p:nvSpPr>
        <p:spPr>
          <a:xfrm>
            <a:off x="8177638" y="539988"/>
            <a:ext cx="395625" cy="395850"/>
          </a:xfrm>
          <a:custGeom>
            <a:avLst/>
            <a:gdLst/>
            <a:ahLst/>
            <a:cxnLst/>
            <a:rect l="l" t="t" r="r" b="b"/>
            <a:pathLst>
              <a:path w="15825" h="15834" extrusionOk="0">
                <a:moveTo>
                  <a:pt x="2605" y="3952"/>
                </a:moveTo>
                <a:cubicBezTo>
                  <a:pt x="2963" y="3470"/>
                  <a:pt x="3379" y="3054"/>
                  <a:pt x="3836" y="2696"/>
                </a:cubicBezTo>
                <a:lnTo>
                  <a:pt x="3537" y="1099"/>
                </a:lnTo>
                <a:lnTo>
                  <a:pt x="6016" y="42"/>
                </a:lnTo>
                <a:lnTo>
                  <a:pt x="6965" y="1357"/>
                </a:lnTo>
                <a:cubicBezTo>
                  <a:pt x="7539" y="1274"/>
                  <a:pt x="8129" y="1265"/>
                  <a:pt x="8720" y="1340"/>
                </a:cubicBezTo>
                <a:lnTo>
                  <a:pt x="9643" y="1"/>
                </a:lnTo>
                <a:lnTo>
                  <a:pt x="12139" y="1007"/>
                </a:lnTo>
                <a:lnTo>
                  <a:pt x="11881" y="2613"/>
                </a:lnTo>
                <a:cubicBezTo>
                  <a:pt x="12356" y="2962"/>
                  <a:pt x="12780" y="3378"/>
                  <a:pt x="13138" y="3836"/>
                </a:cubicBezTo>
                <a:lnTo>
                  <a:pt x="14735" y="3545"/>
                </a:lnTo>
                <a:lnTo>
                  <a:pt x="15792" y="6016"/>
                </a:lnTo>
                <a:lnTo>
                  <a:pt x="14469" y="6973"/>
                </a:lnTo>
                <a:cubicBezTo>
                  <a:pt x="14552" y="7547"/>
                  <a:pt x="14560" y="8137"/>
                  <a:pt x="14494" y="8728"/>
                </a:cubicBezTo>
                <a:lnTo>
                  <a:pt x="15825" y="9651"/>
                </a:lnTo>
                <a:lnTo>
                  <a:pt x="14827" y="12147"/>
                </a:lnTo>
                <a:lnTo>
                  <a:pt x="13221" y="11889"/>
                </a:lnTo>
                <a:cubicBezTo>
                  <a:pt x="12863" y="12364"/>
                  <a:pt x="12447" y="12780"/>
                  <a:pt x="11990" y="13137"/>
                </a:cubicBezTo>
                <a:lnTo>
                  <a:pt x="12289" y="14743"/>
                </a:lnTo>
                <a:lnTo>
                  <a:pt x="9810" y="15791"/>
                </a:lnTo>
                <a:lnTo>
                  <a:pt x="8861" y="14477"/>
                </a:lnTo>
                <a:cubicBezTo>
                  <a:pt x="8287" y="14560"/>
                  <a:pt x="7697" y="14568"/>
                  <a:pt x="7106" y="14494"/>
                </a:cubicBezTo>
                <a:lnTo>
                  <a:pt x="6182" y="15833"/>
                </a:lnTo>
                <a:lnTo>
                  <a:pt x="3687" y="14826"/>
                </a:lnTo>
                <a:lnTo>
                  <a:pt x="3944" y="13229"/>
                </a:lnTo>
                <a:cubicBezTo>
                  <a:pt x="3470" y="12871"/>
                  <a:pt x="3046" y="12455"/>
                  <a:pt x="2688" y="11998"/>
                </a:cubicBezTo>
                <a:lnTo>
                  <a:pt x="1091" y="12289"/>
                </a:lnTo>
                <a:lnTo>
                  <a:pt x="34" y="9818"/>
                </a:lnTo>
                <a:lnTo>
                  <a:pt x="1357" y="8861"/>
                </a:lnTo>
                <a:cubicBezTo>
                  <a:pt x="1274" y="8287"/>
                  <a:pt x="1265" y="7696"/>
                  <a:pt x="1332" y="7114"/>
                </a:cubicBezTo>
                <a:lnTo>
                  <a:pt x="1" y="6182"/>
                </a:lnTo>
                <a:lnTo>
                  <a:pt x="999" y="3686"/>
                </a:lnTo>
                <a:close/>
                <a:moveTo>
                  <a:pt x="5284" y="6731"/>
                </a:moveTo>
                <a:cubicBezTo>
                  <a:pt x="4685" y="8204"/>
                  <a:pt x="5400" y="9884"/>
                  <a:pt x="6881" y="10483"/>
                </a:cubicBezTo>
                <a:cubicBezTo>
                  <a:pt x="8362" y="11074"/>
                  <a:pt x="10043" y="10359"/>
                  <a:pt x="10634" y="8878"/>
                </a:cubicBezTo>
                <a:cubicBezTo>
                  <a:pt x="11233" y="7405"/>
                  <a:pt x="10517" y="5725"/>
                  <a:pt x="9036" y="5126"/>
                </a:cubicBezTo>
                <a:cubicBezTo>
                  <a:pt x="7555" y="4535"/>
                  <a:pt x="5875" y="5250"/>
                  <a:pt x="5284" y="6731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subTitle" idx="1"/>
          </p:nvPr>
        </p:nvSpPr>
        <p:spPr>
          <a:xfrm>
            <a:off x="796200" y="2537525"/>
            <a:ext cx="1761000" cy="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20"/>
          <p:cNvSpPr txBox="1">
            <a:spLocks noGrp="1"/>
          </p:cNvSpPr>
          <p:nvPr>
            <p:ph type="title" idx="2"/>
          </p:nvPr>
        </p:nvSpPr>
        <p:spPr>
          <a:xfrm>
            <a:off x="796200" y="2134200"/>
            <a:ext cx="1902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54" name="Google Shape;554;p20"/>
          <p:cNvSpPr txBox="1">
            <a:spLocks noGrp="1"/>
          </p:cNvSpPr>
          <p:nvPr>
            <p:ph type="subTitle" idx="3"/>
          </p:nvPr>
        </p:nvSpPr>
        <p:spPr>
          <a:xfrm>
            <a:off x="2748950" y="2537525"/>
            <a:ext cx="1761000" cy="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0"/>
          <p:cNvSpPr txBox="1">
            <a:spLocks noGrp="1"/>
          </p:cNvSpPr>
          <p:nvPr>
            <p:ph type="title" idx="4"/>
          </p:nvPr>
        </p:nvSpPr>
        <p:spPr>
          <a:xfrm>
            <a:off x="2748950" y="2134200"/>
            <a:ext cx="1902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56" name="Google Shape;556;p20"/>
          <p:cNvSpPr txBox="1">
            <a:spLocks noGrp="1"/>
          </p:cNvSpPr>
          <p:nvPr>
            <p:ph type="subTitle" idx="5"/>
          </p:nvPr>
        </p:nvSpPr>
        <p:spPr>
          <a:xfrm>
            <a:off x="4725688" y="2537525"/>
            <a:ext cx="1761000" cy="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20"/>
          <p:cNvSpPr txBox="1">
            <a:spLocks noGrp="1"/>
          </p:cNvSpPr>
          <p:nvPr>
            <p:ph type="title" idx="6"/>
          </p:nvPr>
        </p:nvSpPr>
        <p:spPr>
          <a:xfrm>
            <a:off x="4725688" y="2134200"/>
            <a:ext cx="1902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58" name="Google Shape;558;p20"/>
          <p:cNvSpPr txBox="1">
            <a:spLocks noGrp="1"/>
          </p:cNvSpPr>
          <p:nvPr>
            <p:ph type="subTitle" idx="7"/>
          </p:nvPr>
        </p:nvSpPr>
        <p:spPr>
          <a:xfrm>
            <a:off x="6669675" y="2537525"/>
            <a:ext cx="1761000" cy="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20"/>
          <p:cNvSpPr txBox="1">
            <a:spLocks noGrp="1"/>
          </p:cNvSpPr>
          <p:nvPr>
            <p:ph type="title" idx="8"/>
          </p:nvPr>
        </p:nvSpPr>
        <p:spPr>
          <a:xfrm>
            <a:off x="6669675" y="2134200"/>
            <a:ext cx="1902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60" name="Google Shape;560;p20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0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549400" y="2946300"/>
            <a:ext cx="4045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700">
                <a:solidFill>
                  <a:schemeClr val="accen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subTitle" idx="2"/>
          </p:nvPr>
        </p:nvSpPr>
        <p:spPr>
          <a:xfrm>
            <a:off x="3241800" y="3421538"/>
            <a:ext cx="26604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hasCustomPrompt="1"/>
          </p:nvPr>
        </p:nvSpPr>
        <p:spPr>
          <a:xfrm>
            <a:off x="1409550" y="697838"/>
            <a:ext cx="6324900" cy="19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60" name="Google Shape;60;p3"/>
          <p:cNvGrpSpPr/>
          <p:nvPr/>
        </p:nvGrpSpPr>
        <p:grpSpPr>
          <a:xfrm rot="-1222073">
            <a:off x="7031861" y="3236830"/>
            <a:ext cx="1194967" cy="1494454"/>
            <a:chOff x="8864793" y="1980262"/>
            <a:chExt cx="2465349" cy="2688832"/>
          </a:xfrm>
        </p:grpSpPr>
        <p:sp>
          <p:nvSpPr>
            <p:cNvPr id="61" name="Google Shape;61;p3"/>
            <p:cNvSpPr/>
            <p:nvPr/>
          </p:nvSpPr>
          <p:spPr>
            <a:xfrm>
              <a:off x="8864793" y="1980262"/>
              <a:ext cx="2465349" cy="2688832"/>
            </a:xfrm>
            <a:custGeom>
              <a:avLst/>
              <a:gdLst/>
              <a:ahLst/>
              <a:cxnLst/>
              <a:rect l="l" t="t" r="r" b="b"/>
              <a:pathLst>
                <a:path w="27678" h="30187" extrusionOk="0">
                  <a:moveTo>
                    <a:pt x="25180" y="1"/>
                  </a:moveTo>
                  <a:cubicBezTo>
                    <a:pt x="24457" y="1"/>
                    <a:pt x="23290" y="453"/>
                    <a:pt x="21690" y="2487"/>
                  </a:cubicBezTo>
                  <a:cubicBezTo>
                    <a:pt x="18812" y="6156"/>
                    <a:pt x="17564" y="8344"/>
                    <a:pt x="17564" y="8344"/>
                  </a:cubicBezTo>
                  <a:cubicBezTo>
                    <a:pt x="17564" y="8344"/>
                    <a:pt x="17219" y="8700"/>
                    <a:pt x="16850" y="8700"/>
                  </a:cubicBezTo>
                  <a:cubicBezTo>
                    <a:pt x="16684" y="8700"/>
                    <a:pt x="16513" y="8628"/>
                    <a:pt x="16366" y="8419"/>
                  </a:cubicBezTo>
                  <a:cubicBezTo>
                    <a:pt x="15902" y="7760"/>
                    <a:pt x="15423" y="6086"/>
                    <a:pt x="14425" y="6086"/>
                  </a:cubicBezTo>
                  <a:cubicBezTo>
                    <a:pt x="14401" y="6086"/>
                    <a:pt x="14377" y="6087"/>
                    <a:pt x="14352" y="6089"/>
                  </a:cubicBezTo>
                  <a:cubicBezTo>
                    <a:pt x="13254" y="6181"/>
                    <a:pt x="12688" y="7270"/>
                    <a:pt x="12555" y="9001"/>
                  </a:cubicBezTo>
                  <a:cubicBezTo>
                    <a:pt x="12414" y="10740"/>
                    <a:pt x="11973" y="14525"/>
                    <a:pt x="11931" y="14866"/>
                  </a:cubicBezTo>
                  <a:cubicBezTo>
                    <a:pt x="11901" y="15111"/>
                    <a:pt x="11748" y="15411"/>
                    <a:pt x="11516" y="15411"/>
                  </a:cubicBezTo>
                  <a:cubicBezTo>
                    <a:pt x="11424" y="15411"/>
                    <a:pt x="11320" y="15364"/>
                    <a:pt x="11207" y="15249"/>
                  </a:cubicBezTo>
                  <a:cubicBezTo>
                    <a:pt x="10861" y="14896"/>
                    <a:pt x="9264" y="12240"/>
                    <a:pt x="7809" y="12240"/>
                  </a:cubicBezTo>
                  <a:cubicBezTo>
                    <a:pt x="7587" y="12240"/>
                    <a:pt x="7367" y="12303"/>
                    <a:pt x="7156" y="12445"/>
                  </a:cubicBezTo>
                  <a:cubicBezTo>
                    <a:pt x="5567" y="13527"/>
                    <a:pt x="5983" y="18419"/>
                    <a:pt x="6016" y="18960"/>
                  </a:cubicBezTo>
                  <a:cubicBezTo>
                    <a:pt x="6049" y="19492"/>
                    <a:pt x="5908" y="19692"/>
                    <a:pt x="5642" y="19767"/>
                  </a:cubicBezTo>
                  <a:cubicBezTo>
                    <a:pt x="5633" y="19769"/>
                    <a:pt x="5624" y="19771"/>
                    <a:pt x="5615" y="19771"/>
                  </a:cubicBezTo>
                  <a:cubicBezTo>
                    <a:pt x="5337" y="19771"/>
                    <a:pt x="4765" y="18579"/>
                    <a:pt x="4161" y="17653"/>
                  </a:cubicBezTo>
                  <a:cubicBezTo>
                    <a:pt x="3675" y="16913"/>
                    <a:pt x="3038" y="16148"/>
                    <a:pt x="2377" y="16148"/>
                  </a:cubicBezTo>
                  <a:cubicBezTo>
                    <a:pt x="2177" y="16148"/>
                    <a:pt x="1974" y="16218"/>
                    <a:pt x="1773" y="16380"/>
                  </a:cubicBezTo>
                  <a:cubicBezTo>
                    <a:pt x="908" y="17079"/>
                    <a:pt x="1" y="20507"/>
                    <a:pt x="2189" y="26805"/>
                  </a:cubicBezTo>
                  <a:lnTo>
                    <a:pt x="3395" y="29659"/>
                  </a:lnTo>
                  <a:lnTo>
                    <a:pt x="6482" y="30091"/>
                  </a:lnTo>
                  <a:cubicBezTo>
                    <a:pt x="7315" y="30157"/>
                    <a:pt x="8093" y="30187"/>
                    <a:pt x="8816" y="30187"/>
                  </a:cubicBezTo>
                  <a:cubicBezTo>
                    <a:pt x="13862" y="30187"/>
                    <a:pt x="16273" y="28733"/>
                    <a:pt x="16674" y="27845"/>
                  </a:cubicBezTo>
                  <a:cubicBezTo>
                    <a:pt x="17123" y="26838"/>
                    <a:pt x="15925" y="26223"/>
                    <a:pt x="14835" y="25857"/>
                  </a:cubicBezTo>
                  <a:cubicBezTo>
                    <a:pt x="13745" y="25499"/>
                    <a:pt x="12405" y="25241"/>
                    <a:pt x="12414" y="24966"/>
                  </a:cubicBezTo>
                  <a:cubicBezTo>
                    <a:pt x="12422" y="24692"/>
                    <a:pt x="12572" y="24500"/>
                    <a:pt x="13104" y="24401"/>
                  </a:cubicBezTo>
                  <a:cubicBezTo>
                    <a:pt x="13628" y="24292"/>
                    <a:pt x="18462" y="23452"/>
                    <a:pt x="19103" y="21639"/>
                  </a:cubicBezTo>
                  <a:cubicBezTo>
                    <a:pt x="19744" y="19833"/>
                    <a:pt x="15867" y="18710"/>
                    <a:pt x="15367" y="18435"/>
                  </a:cubicBezTo>
                  <a:cubicBezTo>
                    <a:pt x="14876" y="18153"/>
                    <a:pt x="15234" y="17762"/>
                    <a:pt x="15550" y="17637"/>
                  </a:cubicBezTo>
                  <a:cubicBezTo>
                    <a:pt x="15875" y="17512"/>
                    <a:pt x="19427" y="16123"/>
                    <a:pt x="21066" y="15548"/>
                  </a:cubicBezTo>
                  <a:cubicBezTo>
                    <a:pt x="22705" y="14974"/>
                    <a:pt x="23612" y="14151"/>
                    <a:pt x="23429" y="13069"/>
                  </a:cubicBezTo>
                  <a:cubicBezTo>
                    <a:pt x="23246" y="12029"/>
                    <a:pt x="21432" y="11996"/>
                    <a:pt x="20667" y="11713"/>
                  </a:cubicBezTo>
                  <a:cubicBezTo>
                    <a:pt x="19893" y="11422"/>
                    <a:pt x="20426" y="10540"/>
                    <a:pt x="20426" y="10540"/>
                  </a:cubicBezTo>
                  <a:cubicBezTo>
                    <a:pt x="20426" y="10540"/>
                    <a:pt x="22231" y="8768"/>
                    <a:pt x="25043" y="5057"/>
                  </a:cubicBezTo>
                  <a:cubicBezTo>
                    <a:pt x="27677" y="1574"/>
                    <a:pt x="26231" y="412"/>
                    <a:pt x="26037" y="279"/>
                  </a:cubicBezTo>
                  <a:lnTo>
                    <a:pt x="26037" y="279"/>
                  </a:lnTo>
                  <a:cubicBezTo>
                    <a:pt x="25975" y="225"/>
                    <a:pt x="25688" y="1"/>
                    <a:pt x="25180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9190885" y="2295042"/>
              <a:ext cx="1763101" cy="2275891"/>
            </a:xfrm>
            <a:custGeom>
              <a:avLst/>
              <a:gdLst/>
              <a:ahLst/>
              <a:cxnLst/>
              <a:rect l="l" t="t" r="r" b="b"/>
              <a:pathLst>
                <a:path w="19794" h="25551" extrusionOk="0">
                  <a:moveTo>
                    <a:pt x="19793" y="1"/>
                  </a:moveTo>
                  <a:cubicBezTo>
                    <a:pt x="19793" y="1"/>
                    <a:pt x="19776" y="26"/>
                    <a:pt x="19735" y="76"/>
                  </a:cubicBezTo>
                  <a:cubicBezTo>
                    <a:pt x="19693" y="126"/>
                    <a:pt x="19635" y="201"/>
                    <a:pt x="19552" y="300"/>
                  </a:cubicBezTo>
                  <a:cubicBezTo>
                    <a:pt x="19402" y="500"/>
                    <a:pt x="19169" y="800"/>
                    <a:pt x="18878" y="1174"/>
                  </a:cubicBezTo>
                  <a:cubicBezTo>
                    <a:pt x="18296" y="1931"/>
                    <a:pt x="17455" y="3029"/>
                    <a:pt x="16407" y="4385"/>
                  </a:cubicBezTo>
                  <a:cubicBezTo>
                    <a:pt x="14319" y="7089"/>
                    <a:pt x="11415" y="10825"/>
                    <a:pt x="8195" y="14935"/>
                  </a:cubicBezTo>
                  <a:cubicBezTo>
                    <a:pt x="4984" y="19053"/>
                    <a:pt x="2080" y="22780"/>
                    <a:pt x="0" y="25509"/>
                  </a:cubicBezTo>
                  <a:lnTo>
                    <a:pt x="59" y="25551"/>
                  </a:lnTo>
                  <a:cubicBezTo>
                    <a:pt x="2147" y="22838"/>
                    <a:pt x="5059" y="19111"/>
                    <a:pt x="8270" y="14993"/>
                  </a:cubicBezTo>
                  <a:cubicBezTo>
                    <a:pt x="11490" y="10883"/>
                    <a:pt x="14385" y="7147"/>
                    <a:pt x="16465" y="4427"/>
                  </a:cubicBezTo>
                  <a:cubicBezTo>
                    <a:pt x="17505" y="3062"/>
                    <a:pt x="18337" y="1964"/>
                    <a:pt x="18911" y="1199"/>
                  </a:cubicBezTo>
                  <a:cubicBezTo>
                    <a:pt x="19194" y="816"/>
                    <a:pt x="19419" y="517"/>
                    <a:pt x="19568" y="309"/>
                  </a:cubicBezTo>
                  <a:cubicBezTo>
                    <a:pt x="19643" y="209"/>
                    <a:pt x="19702" y="134"/>
                    <a:pt x="19735" y="84"/>
                  </a:cubicBezTo>
                  <a:cubicBezTo>
                    <a:pt x="19776" y="27"/>
                    <a:pt x="19793" y="1"/>
                    <a:pt x="19793" y="1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0193568" y="2739689"/>
              <a:ext cx="28236" cy="505486"/>
            </a:xfrm>
            <a:custGeom>
              <a:avLst/>
              <a:gdLst/>
              <a:ahLst/>
              <a:cxnLst/>
              <a:rect l="l" t="t" r="r" b="b"/>
              <a:pathLst>
                <a:path w="317" h="5675" extrusionOk="0">
                  <a:moveTo>
                    <a:pt x="8" y="1"/>
                  </a:moveTo>
                  <a:cubicBezTo>
                    <a:pt x="0" y="1"/>
                    <a:pt x="0" y="76"/>
                    <a:pt x="8" y="225"/>
                  </a:cubicBezTo>
                  <a:cubicBezTo>
                    <a:pt x="17" y="383"/>
                    <a:pt x="25" y="591"/>
                    <a:pt x="33" y="833"/>
                  </a:cubicBezTo>
                  <a:cubicBezTo>
                    <a:pt x="58" y="1365"/>
                    <a:pt x="83" y="2064"/>
                    <a:pt x="117" y="2838"/>
                  </a:cubicBezTo>
                  <a:cubicBezTo>
                    <a:pt x="150" y="3620"/>
                    <a:pt x="175" y="4327"/>
                    <a:pt x="216" y="4843"/>
                  </a:cubicBezTo>
                  <a:cubicBezTo>
                    <a:pt x="233" y="5101"/>
                    <a:pt x="250" y="5309"/>
                    <a:pt x="266" y="5450"/>
                  </a:cubicBezTo>
                  <a:cubicBezTo>
                    <a:pt x="291" y="5591"/>
                    <a:pt x="300" y="5675"/>
                    <a:pt x="308" y="5675"/>
                  </a:cubicBezTo>
                  <a:cubicBezTo>
                    <a:pt x="316" y="5675"/>
                    <a:pt x="316" y="5591"/>
                    <a:pt x="308" y="5450"/>
                  </a:cubicBezTo>
                  <a:cubicBezTo>
                    <a:pt x="300" y="5284"/>
                    <a:pt x="291" y="5084"/>
                    <a:pt x="283" y="4843"/>
                  </a:cubicBezTo>
                  <a:cubicBezTo>
                    <a:pt x="266" y="4302"/>
                    <a:pt x="241" y="3603"/>
                    <a:pt x="216" y="2829"/>
                  </a:cubicBezTo>
                  <a:cubicBezTo>
                    <a:pt x="183" y="2047"/>
                    <a:pt x="141" y="1340"/>
                    <a:pt x="100" y="824"/>
                  </a:cubicBezTo>
                  <a:cubicBezTo>
                    <a:pt x="83" y="575"/>
                    <a:pt x="58" y="367"/>
                    <a:pt x="42" y="217"/>
                  </a:cubicBezTo>
                  <a:cubicBezTo>
                    <a:pt x="25" y="76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0244695" y="3204733"/>
              <a:ext cx="581822" cy="50415"/>
            </a:xfrm>
            <a:custGeom>
              <a:avLst/>
              <a:gdLst/>
              <a:ahLst/>
              <a:cxnLst/>
              <a:rect l="l" t="t" r="r" b="b"/>
              <a:pathLst>
                <a:path w="6532" h="566" extrusionOk="0">
                  <a:moveTo>
                    <a:pt x="6486" y="1"/>
                  </a:moveTo>
                  <a:cubicBezTo>
                    <a:pt x="6226" y="1"/>
                    <a:pt x="4881" y="96"/>
                    <a:pt x="3261" y="237"/>
                  </a:cubicBezTo>
                  <a:cubicBezTo>
                    <a:pt x="1456" y="387"/>
                    <a:pt x="0" y="537"/>
                    <a:pt x="0" y="562"/>
                  </a:cubicBezTo>
                  <a:cubicBezTo>
                    <a:pt x="0" y="564"/>
                    <a:pt x="16" y="566"/>
                    <a:pt x="45" y="566"/>
                  </a:cubicBezTo>
                  <a:cubicBezTo>
                    <a:pt x="305" y="566"/>
                    <a:pt x="1650" y="471"/>
                    <a:pt x="3270" y="329"/>
                  </a:cubicBezTo>
                  <a:cubicBezTo>
                    <a:pt x="5075" y="179"/>
                    <a:pt x="6531" y="29"/>
                    <a:pt x="6531" y="4"/>
                  </a:cubicBezTo>
                  <a:cubicBezTo>
                    <a:pt x="6531" y="2"/>
                    <a:pt x="6516" y="1"/>
                    <a:pt x="6486" y="1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9779294" y="3797150"/>
              <a:ext cx="509940" cy="81412"/>
            </a:xfrm>
            <a:custGeom>
              <a:avLst/>
              <a:gdLst/>
              <a:ahLst/>
              <a:cxnLst/>
              <a:rect l="l" t="t" r="r" b="b"/>
              <a:pathLst>
                <a:path w="5725" h="914" extrusionOk="0">
                  <a:moveTo>
                    <a:pt x="0" y="1"/>
                  </a:moveTo>
                  <a:cubicBezTo>
                    <a:pt x="0" y="9"/>
                    <a:pt x="75" y="34"/>
                    <a:pt x="217" y="76"/>
                  </a:cubicBezTo>
                  <a:cubicBezTo>
                    <a:pt x="358" y="117"/>
                    <a:pt x="566" y="167"/>
                    <a:pt x="824" y="226"/>
                  </a:cubicBezTo>
                  <a:cubicBezTo>
                    <a:pt x="1331" y="342"/>
                    <a:pt x="2047" y="492"/>
                    <a:pt x="2837" y="617"/>
                  </a:cubicBezTo>
                  <a:cubicBezTo>
                    <a:pt x="3628" y="750"/>
                    <a:pt x="4352" y="825"/>
                    <a:pt x="4876" y="866"/>
                  </a:cubicBezTo>
                  <a:cubicBezTo>
                    <a:pt x="5134" y="891"/>
                    <a:pt x="5350" y="908"/>
                    <a:pt x="5491" y="908"/>
                  </a:cubicBezTo>
                  <a:cubicBezTo>
                    <a:pt x="5566" y="912"/>
                    <a:pt x="5624" y="914"/>
                    <a:pt x="5664" y="914"/>
                  </a:cubicBezTo>
                  <a:cubicBezTo>
                    <a:pt x="5703" y="914"/>
                    <a:pt x="5724" y="912"/>
                    <a:pt x="5724" y="908"/>
                  </a:cubicBezTo>
                  <a:cubicBezTo>
                    <a:pt x="5724" y="908"/>
                    <a:pt x="5641" y="891"/>
                    <a:pt x="5500" y="874"/>
                  </a:cubicBezTo>
                  <a:cubicBezTo>
                    <a:pt x="5333" y="858"/>
                    <a:pt x="5125" y="833"/>
                    <a:pt x="4884" y="800"/>
                  </a:cubicBezTo>
                  <a:cubicBezTo>
                    <a:pt x="4360" y="741"/>
                    <a:pt x="3644" y="650"/>
                    <a:pt x="2854" y="525"/>
                  </a:cubicBezTo>
                  <a:cubicBezTo>
                    <a:pt x="2064" y="400"/>
                    <a:pt x="1348" y="267"/>
                    <a:pt x="841" y="159"/>
                  </a:cubicBezTo>
                  <a:cubicBezTo>
                    <a:pt x="591" y="109"/>
                    <a:pt x="391" y="67"/>
                    <a:pt x="225" y="42"/>
                  </a:cubicBezTo>
                  <a:cubicBezTo>
                    <a:pt x="84" y="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630366" y="3341458"/>
              <a:ext cx="154897" cy="452845"/>
            </a:xfrm>
            <a:custGeom>
              <a:avLst/>
              <a:gdLst/>
              <a:ahLst/>
              <a:cxnLst/>
              <a:rect l="l" t="t" r="r" b="b"/>
              <a:pathLst>
                <a:path w="1739" h="5084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9"/>
                    <a:pt x="25" y="75"/>
                    <a:pt x="58" y="208"/>
                  </a:cubicBezTo>
                  <a:cubicBezTo>
                    <a:pt x="108" y="358"/>
                    <a:pt x="166" y="541"/>
                    <a:pt x="233" y="757"/>
                  </a:cubicBezTo>
                  <a:cubicBezTo>
                    <a:pt x="374" y="1223"/>
                    <a:pt x="591" y="1856"/>
                    <a:pt x="824" y="2554"/>
                  </a:cubicBezTo>
                  <a:cubicBezTo>
                    <a:pt x="1065" y="3262"/>
                    <a:pt x="1281" y="3894"/>
                    <a:pt x="1448" y="4351"/>
                  </a:cubicBezTo>
                  <a:cubicBezTo>
                    <a:pt x="1523" y="4559"/>
                    <a:pt x="1589" y="4742"/>
                    <a:pt x="1647" y="4884"/>
                  </a:cubicBezTo>
                  <a:cubicBezTo>
                    <a:pt x="1697" y="5009"/>
                    <a:pt x="1722" y="5084"/>
                    <a:pt x="1731" y="5084"/>
                  </a:cubicBezTo>
                  <a:cubicBezTo>
                    <a:pt x="1739" y="5075"/>
                    <a:pt x="1722" y="5000"/>
                    <a:pt x="1681" y="4876"/>
                  </a:cubicBezTo>
                  <a:cubicBezTo>
                    <a:pt x="1639" y="4726"/>
                    <a:pt x="1581" y="4543"/>
                    <a:pt x="1514" y="4327"/>
                  </a:cubicBezTo>
                  <a:cubicBezTo>
                    <a:pt x="1364" y="3861"/>
                    <a:pt x="1156" y="3228"/>
                    <a:pt x="915" y="2529"/>
                  </a:cubicBezTo>
                  <a:cubicBezTo>
                    <a:pt x="682" y="1822"/>
                    <a:pt x="458" y="1190"/>
                    <a:pt x="291" y="732"/>
                  </a:cubicBezTo>
                  <a:cubicBezTo>
                    <a:pt x="216" y="524"/>
                    <a:pt x="150" y="341"/>
                    <a:pt x="92" y="200"/>
                  </a:cubicBezTo>
                  <a:cubicBezTo>
                    <a:pt x="50" y="67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158998" y="3769004"/>
              <a:ext cx="203174" cy="577368"/>
            </a:xfrm>
            <a:custGeom>
              <a:avLst/>
              <a:gdLst/>
              <a:ahLst/>
              <a:cxnLst/>
              <a:rect l="l" t="t" r="r" b="b"/>
              <a:pathLst>
                <a:path w="2281" h="6482" extrusionOk="0">
                  <a:moveTo>
                    <a:pt x="9" y="1"/>
                  </a:moveTo>
                  <a:cubicBezTo>
                    <a:pt x="1" y="1"/>
                    <a:pt x="26" y="92"/>
                    <a:pt x="76" y="259"/>
                  </a:cubicBezTo>
                  <a:cubicBezTo>
                    <a:pt x="134" y="442"/>
                    <a:pt x="217" y="675"/>
                    <a:pt x="309" y="957"/>
                  </a:cubicBezTo>
                  <a:cubicBezTo>
                    <a:pt x="508" y="1548"/>
                    <a:pt x="783" y="2364"/>
                    <a:pt x="1099" y="3254"/>
                  </a:cubicBezTo>
                  <a:cubicBezTo>
                    <a:pt x="1407" y="4152"/>
                    <a:pt x="1698" y="4959"/>
                    <a:pt x="1914" y="5542"/>
                  </a:cubicBezTo>
                  <a:cubicBezTo>
                    <a:pt x="2014" y="5825"/>
                    <a:pt x="2106" y="6057"/>
                    <a:pt x="2172" y="6232"/>
                  </a:cubicBezTo>
                  <a:cubicBezTo>
                    <a:pt x="2230" y="6399"/>
                    <a:pt x="2272" y="6482"/>
                    <a:pt x="2280" y="6482"/>
                  </a:cubicBezTo>
                  <a:cubicBezTo>
                    <a:pt x="2280" y="6482"/>
                    <a:pt x="2255" y="6390"/>
                    <a:pt x="2205" y="6224"/>
                  </a:cubicBezTo>
                  <a:cubicBezTo>
                    <a:pt x="2147" y="6041"/>
                    <a:pt x="2072" y="5808"/>
                    <a:pt x="1972" y="5525"/>
                  </a:cubicBezTo>
                  <a:cubicBezTo>
                    <a:pt x="1781" y="4934"/>
                    <a:pt x="1498" y="4119"/>
                    <a:pt x="1190" y="3229"/>
                  </a:cubicBezTo>
                  <a:cubicBezTo>
                    <a:pt x="874" y="2330"/>
                    <a:pt x="583" y="1523"/>
                    <a:pt x="375" y="941"/>
                  </a:cubicBezTo>
                  <a:cubicBezTo>
                    <a:pt x="267" y="658"/>
                    <a:pt x="184" y="425"/>
                    <a:pt x="109" y="250"/>
                  </a:cubicBezTo>
                  <a:cubicBezTo>
                    <a:pt x="51" y="84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9360567" y="4331225"/>
              <a:ext cx="650051" cy="85421"/>
            </a:xfrm>
            <a:custGeom>
              <a:avLst/>
              <a:gdLst/>
              <a:ahLst/>
              <a:cxnLst/>
              <a:rect l="l" t="t" r="r" b="b"/>
              <a:pathLst>
                <a:path w="7298" h="959" extrusionOk="0">
                  <a:moveTo>
                    <a:pt x="18" y="0"/>
                  </a:moveTo>
                  <a:cubicBezTo>
                    <a:pt x="7" y="0"/>
                    <a:pt x="1" y="1"/>
                    <a:pt x="1" y="3"/>
                  </a:cubicBezTo>
                  <a:cubicBezTo>
                    <a:pt x="1" y="3"/>
                    <a:pt x="100" y="37"/>
                    <a:pt x="284" y="70"/>
                  </a:cubicBezTo>
                  <a:cubicBezTo>
                    <a:pt x="467" y="112"/>
                    <a:pt x="733" y="170"/>
                    <a:pt x="1057" y="228"/>
                  </a:cubicBezTo>
                  <a:cubicBezTo>
                    <a:pt x="1715" y="353"/>
                    <a:pt x="2621" y="511"/>
                    <a:pt x="3628" y="636"/>
                  </a:cubicBezTo>
                  <a:cubicBezTo>
                    <a:pt x="4635" y="769"/>
                    <a:pt x="5550" y="860"/>
                    <a:pt x="6216" y="902"/>
                  </a:cubicBezTo>
                  <a:cubicBezTo>
                    <a:pt x="6548" y="927"/>
                    <a:pt x="6823" y="944"/>
                    <a:pt x="7006" y="952"/>
                  </a:cubicBezTo>
                  <a:cubicBezTo>
                    <a:pt x="7097" y="956"/>
                    <a:pt x="7170" y="958"/>
                    <a:pt x="7220" y="958"/>
                  </a:cubicBezTo>
                  <a:cubicBezTo>
                    <a:pt x="7270" y="958"/>
                    <a:pt x="7297" y="956"/>
                    <a:pt x="7297" y="952"/>
                  </a:cubicBezTo>
                  <a:cubicBezTo>
                    <a:pt x="7297" y="944"/>
                    <a:pt x="7197" y="935"/>
                    <a:pt x="7006" y="910"/>
                  </a:cubicBezTo>
                  <a:cubicBezTo>
                    <a:pt x="6806" y="894"/>
                    <a:pt x="6540" y="869"/>
                    <a:pt x="6224" y="835"/>
                  </a:cubicBezTo>
                  <a:cubicBezTo>
                    <a:pt x="5558" y="769"/>
                    <a:pt x="4651" y="677"/>
                    <a:pt x="3645" y="544"/>
                  </a:cubicBezTo>
                  <a:cubicBezTo>
                    <a:pt x="2630" y="411"/>
                    <a:pt x="1723" y="270"/>
                    <a:pt x="1066" y="161"/>
                  </a:cubicBezTo>
                  <a:cubicBezTo>
                    <a:pt x="758" y="112"/>
                    <a:pt x="492" y="70"/>
                    <a:pt x="292" y="37"/>
                  </a:cubicBezTo>
                  <a:cubicBezTo>
                    <a:pt x="152" y="11"/>
                    <a:pt x="56" y="0"/>
                    <a:pt x="18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3"/>
          <p:cNvSpPr/>
          <p:nvPr/>
        </p:nvSpPr>
        <p:spPr>
          <a:xfrm>
            <a:off x="7605913" y="872799"/>
            <a:ext cx="46863" cy="73982"/>
          </a:xfrm>
          <a:custGeom>
            <a:avLst/>
            <a:gdLst/>
            <a:ahLst/>
            <a:cxnLst/>
            <a:rect l="l" t="t" r="r" b="b"/>
            <a:pathLst>
              <a:path w="966" h="1525" extrusionOk="0">
                <a:moveTo>
                  <a:pt x="939" y="1"/>
                </a:moveTo>
                <a:cubicBezTo>
                  <a:pt x="911" y="1"/>
                  <a:pt x="660" y="312"/>
                  <a:pt x="408" y="717"/>
                </a:cubicBezTo>
                <a:cubicBezTo>
                  <a:pt x="159" y="1141"/>
                  <a:pt x="1" y="1516"/>
                  <a:pt x="26" y="1524"/>
                </a:cubicBezTo>
                <a:cubicBezTo>
                  <a:pt x="26" y="1524"/>
                  <a:pt x="27" y="1525"/>
                  <a:pt x="28" y="1525"/>
                </a:cubicBezTo>
                <a:cubicBezTo>
                  <a:pt x="68" y="1525"/>
                  <a:pt x="256" y="1182"/>
                  <a:pt x="500" y="775"/>
                </a:cubicBezTo>
                <a:cubicBezTo>
                  <a:pt x="749" y="359"/>
                  <a:pt x="966" y="27"/>
                  <a:pt x="941" y="2"/>
                </a:cubicBezTo>
                <a:cubicBezTo>
                  <a:pt x="940" y="1"/>
                  <a:pt x="940" y="1"/>
                  <a:pt x="939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844025" y="411250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6918303" y="2091033"/>
            <a:ext cx="185532" cy="196808"/>
          </a:xfrm>
          <a:custGeom>
            <a:avLst/>
            <a:gdLst/>
            <a:ahLst/>
            <a:cxnLst/>
            <a:rect l="l" t="t" r="r" b="b"/>
            <a:pathLst>
              <a:path w="5514" h="5514" extrusionOk="0">
                <a:moveTo>
                  <a:pt x="2751" y="1"/>
                </a:moveTo>
                <a:lnTo>
                  <a:pt x="1775" y="1787"/>
                </a:lnTo>
                <a:lnTo>
                  <a:pt x="1" y="2763"/>
                </a:lnTo>
                <a:lnTo>
                  <a:pt x="1775" y="3727"/>
                </a:lnTo>
                <a:lnTo>
                  <a:pt x="2751" y="5513"/>
                </a:lnTo>
                <a:lnTo>
                  <a:pt x="3727" y="3727"/>
                </a:lnTo>
                <a:lnTo>
                  <a:pt x="5513" y="2763"/>
                </a:lnTo>
                <a:lnTo>
                  <a:pt x="3727" y="1787"/>
                </a:lnTo>
                <a:lnTo>
                  <a:pt x="2751" y="1"/>
                </a:ln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1043484" y="185751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7284927" y="337818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1992167" y="2661352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5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1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 txBox="1">
            <a:spLocks noGrp="1"/>
          </p:cNvSpPr>
          <p:nvPr>
            <p:ph type="subTitle" idx="1"/>
          </p:nvPr>
        </p:nvSpPr>
        <p:spPr>
          <a:xfrm>
            <a:off x="3398800" y="4056451"/>
            <a:ext cx="22656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3398800" y="3694025"/>
            <a:ext cx="2265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65" name="Google Shape;565;p21"/>
          <p:cNvSpPr/>
          <p:nvPr/>
        </p:nvSpPr>
        <p:spPr>
          <a:xfrm>
            <a:off x="510463" y="1229700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>
            <a:off x="8228699" y="3172295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>
            <a:off x="4947428" y="1944833"/>
            <a:ext cx="185532" cy="196808"/>
          </a:xfrm>
          <a:custGeom>
            <a:avLst/>
            <a:gdLst/>
            <a:ahLst/>
            <a:cxnLst/>
            <a:rect l="l" t="t" r="r" b="b"/>
            <a:pathLst>
              <a:path w="5514" h="5514" extrusionOk="0">
                <a:moveTo>
                  <a:pt x="2751" y="1"/>
                </a:moveTo>
                <a:lnTo>
                  <a:pt x="1775" y="1787"/>
                </a:lnTo>
                <a:lnTo>
                  <a:pt x="1" y="2763"/>
                </a:lnTo>
                <a:lnTo>
                  <a:pt x="1775" y="3727"/>
                </a:lnTo>
                <a:lnTo>
                  <a:pt x="2751" y="5513"/>
                </a:lnTo>
                <a:lnTo>
                  <a:pt x="3727" y="3727"/>
                </a:lnTo>
                <a:lnTo>
                  <a:pt x="5513" y="2763"/>
                </a:lnTo>
                <a:lnTo>
                  <a:pt x="3727" y="1787"/>
                </a:lnTo>
                <a:lnTo>
                  <a:pt x="2751" y="1"/>
                </a:ln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>
            <a:off x="7663661" y="2340485"/>
            <a:ext cx="139031" cy="147481"/>
          </a:xfrm>
          <a:custGeom>
            <a:avLst/>
            <a:gdLst/>
            <a:ahLst/>
            <a:cxnLst/>
            <a:rect l="l" t="t" r="r" b="b"/>
            <a:pathLst>
              <a:path w="4132" h="4132" extrusionOk="0">
                <a:moveTo>
                  <a:pt x="2072" y="0"/>
                </a:moveTo>
                <a:lnTo>
                  <a:pt x="1334" y="1334"/>
                </a:lnTo>
                <a:lnTo>
                  <a:pt x="0" y="2060"/>
                </a:lnTo>
                <a:lnTo>
                  <a:pt x="1334" y="2798"/>
                </a:lnTo>
                <a:lnTo>
                  <a:pt x="2072" y="4132"/>
                </a:lnTo>
                <a:lnTo>
                  <a:pt x="2798" y="2798"/>
                </a:lnTo>
                <a:lnTo>
                  <a:pt x="4132" y="2060"/>
                </a:lnTo>
                <a:lnTo>
                  <a:pt x="2798" y="1334"/>
                </a:lnTo>
                <a:lnTo>
                  <a:pt x="2072" y="0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>
            <a:off x="3081421" y="99581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>
            <a:off x="7864772" y="832726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/>
          <p:nvPr/>
        </p:nvSpPr>
        <p:spPr>
          <a:xfrm>
            <a:off x="5970653" y="2595044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0"/>
                </a:moveTo>
                <a:lnTo>
                  <a:pt x="608" y="607"/>
                </a:lnTo>
                <a:lnTo>
                  <a:pt x="1" y="941"/>
                </a:lnTo>
                <a:lnTo>
                  <a:pt x="608" y="1262"/>
                </a:lnTo>
                <a:lnTo>
                  <a:pt x="929" y="1869"/>
                </a:lnTo>
                <a:lnTo>
                  <a:pt x="1263" y="1262"/>
                </a:lnTo>
                <a:lnTo>
                  <a:pt x="1870" y="941"/>
                </a:lnTo>
                <a:lnTo>
                  <a:pt x="1263" y="607"/>
                </a:lnTo>
                <a:lnTo>
                  <a:pt x="929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1"/>
          <p:cNvSpPr/>
          <p:nvPr/>
        </p:nvSpPr>
        <p:spPr>
          <a:xfrm>
            <a:off x="8000977" y="194483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8016993" y="103585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21"/>
          <p:cNvGrpSpPr/>
          <p:nvPr/>
        </p:nvGrpSpPr>
        <p:grpSpPr>
          <a:xfrm>
            <a:off x="8058245" y="2331133"/>
            <a:ext cx="392263" cy="416924"/>
            <a:chOff x="8058245" y="2331133"/>
            <a:chExt cx="392263" cy="416924"/>
          </a:xfrm>
        </p:grpSpPr>
        <p:sp>
          <p:nvSpPr>
            <p:cNvPr id="575" name="Google Shape;575;p21"/>
            <p:cNvSpPr/>
            <p:nvPr/>
          </p:nvSpPr>
          <p:spPr>
            <a:xfrm>
              <a:off x="8059860" y="2333668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8174026" y="2461804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8058245" y="2331133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21"/>
          <p:cNvSpPr/>
          <p:nvPr/>
        </p:nvSpPr>
        <p:spPr>
          <a:xfrm>
            <a:off x="4050767" y="586364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1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58218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1"/>
          <p:cNvSpPr txBox="1">
            <a:spLocks noGrp="1"/>
          </p:cNvSpPr>
          <p:nvPr>
            <p:ph type="subTitle" idx="3"/>
          </p:nvPr>
        </p:nvSpPr>
        <p:spPr>
          <a:xfrm>
            <a:off x="867450" y="2220425"/>
            <a:ext cx="22656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1"/>
          <p:cNvSpPr txBox="1">
            <a:spLocks noGrp="1"/>
          </p:cNvSpPr>
          <p:nvPr>
            <p:ph type="title" idx="4"/>
          </p:nvPr>
        </p:nvSpPr>
        <p:spPr>
          <a:xfrm>
            <a:off x="867450" y="1848100"/>
            <a:ext cx="2265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82" name="Google Shape;582;p21"/>
          <p:cNvSpPr txBox="1">
            <a:spLocks noGrp="1"/>
          </p:cNvSpPr>
          <p:nvPr>
            <p:ph type="subTitle" idx="5"/>
          </p:nvPr>
        </p:nvSpPr>
        <p:spPr>
          <a:xfrm>
            <a:off x="3398800" y="2220425"/>
            <a:ext cx="22656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1"/>
          <p:cNvSpPr txBox="1">
            <a:spLocks noGrp="1"/>
          </p:cNvSpPr>
          <p:nvPr>
            <p:ph type="title" idx="6"/>
          </p:nvPr>
        </p:nvSpPr>
        <p:spPr>
          <a:xfrm>
            <a:off x="3398800" y="1848100"/>
            <a:ext cx="2265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84" name="Google Shape;584;p21"/>
          <p:cNvSpPr txBox="1">
            <a:spLocks noGrp="1"/>
          </p:cNvSpPr>
          <p:nvPr>
            <p:ph type="subTitle" idx="7"/>
          </p:nvPr>
        </p:nvSpPr>
        <p:spPr>
          <a:xfrm>
            <a:off x="6010950" y="2220425"/>
            <a:ext cx="22656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1"/>
          <p:cNvSpPr txBox="1">
            <a:spLocks noGrp="1"/>
          </p:cNvSpPr>
          <p:nvPr>
            <p:ph type="title" idx="8"/>
          </p:nvPr>
        </p:nvSpPr>
        <p:spPr>
          <a:xfrm>
            <a:off x="6010950" y="1848100"/>
            <a:ext cx="22656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86" name="Google Shape;586;p21"/>
          <p:cNvSpPr txBox="1">
            <a:spLocks noGrp="1"/>
          </p:cNvSpPr>
          <p:nvPr>
            <p:ph type="subTitle" idx="9"/>
          </p:nvPr>
        </p:nvSpPr>
        <p:spPr>
          <a:xfrm>
            <a:off x="867450" y="4056451"/>
            <a:ext cx="22656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1"/>
          <p:cNvSpPr txBox="1">
            <a:spLocks noGrp="1"/>
          </p:cNvSpPr>
          <p:nvPr>
            <p:ph type="title" idx="13"/>
          </p:nvPr>
        </p:nvSpPr>
        <p:spPr>
          <a:xfrm>
            <a:off x="867450" y="3694025"/>
            <a:ext cx="2265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88" name="Google Shape;588;p21"/>
          <p:cNvSpPr txBox="1">
            <a:spLocks noGrp="1"/>
          </p:cNvSpPr>
          <p:nvPr>
            <p:ph type="subTitle" idx="14"/>
          </p:nvPr>
        </p:nvSpPr>
        <p:spPr>
          <a:xfrm>
            <a:off x="6010950" y="4056451"/>
            <a:ext cx="22656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1"/>
          <p:cNvSpPr txBox="1">
            <a:spLocks noGrp="1"/>
          </p:cNvSpPr>
          <p:nvPr>
            <p:ph type="title" idx="15"/>
          </p:nvPr>
        </p:nvSpPr>
        <p:spPr>
          <a:xfrm>
            <a:off x="6010950" y="3694025"/>
            <a:ext cx="2265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90" name="Google Shape;590;p21"/>
          <p:cNvSpPr/>
          <p:nvPr/>
        </p:nvSpPr>
        <p:spPr>
          <a:xfrm>
            <a:off x="6740146" y="468520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1"/>
          <p:cNvSpPr/>
          <p:nvPr/>
        </p:nvSpPr>
        <p:spPr>
          <a:xfrm>
            <a:off x="4974679" y="3295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18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2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3788850" y="540000"/>
            <a:ext cx="4683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5382900" y="1412988"/>
            <a:ext cx="3041100" cy="31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  <a:defRPr/>
            </a:lvl1pPr>
            <a:lvl2pPr marL="914400" lvl="1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6" name="Google Shape;59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2"/>
          <p:cNvSpPr/>
          <p:nvPr/>
        </p:nvSpPr>
        <p:spPr>
          <a:xfrm>
            <a:off x="5453748" y="961552"/>
            <a:ext cx="131023" cy="138996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"/>
          <p:cNvSpPr/>
          <p:nvPr/>
        </p:nvSpPr>
        <p:spPr>
          <a:xfrm>
            <a:off x="210798" y="3207186"/>
            <a:ext cx="251101" cy="266363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2"/>
          <p:cNvSpPr/>
          <p:nvPr/>
        </p:nvSpPr>
        <p:spPr>
          <a:xfrm>
            <a:off x="584813" y="164150"/>
            <a:ext cx="1327875" cy="305805"/>
          </a:xfrm>
          <a:custGeom>
            <a:avLst/>
            <a:gdLst/>
            <a:ahLst/>
            <a:cxnLst/>
            <a:rect l="l" t="t" r="r" b="b"/>
            <a:pathLst>
              <a:path w="16266" h="3746" extrusionOk="0">
                <a:moveTo>
                  <a:pt x="4042" y="0"/>
                </a:moveTo>
                <a:cubicBezTo>
                  <a:pt x="2172" y="0"/>
                  <a:pt x="634" y="1516"/>
                  <a:pt x="0" y="3746"/>
                </a:cubicBezTo>
                <a:lnTo>
                  <a:pt x="16265" y="3746"/>
                </a:lnTo>
                <a:cubicBezTo>
                  <a:pt x="16265" y="3746"/>
                  <a:pt x="15015" y="1470"/>
                  <a:pt x="11451" y="1470"/>
                </a:cubicBezTo>
                <a:cubicBezTo>
                  <a:pt x="11191" y="1470"/>
                  <a:pt x="10918" y="1482"/>
                  <a:pt x="10633" y="1508"/>
                </a:cubicBezTo>
                <a:cubicBezTo>
                  <a:pt x="10236" y="1544"/>
                  <a:pt x="9876" y="1561"/>
                  <a:pt x="9549" y="1561"/>
                </a:cubicBezTo>
                <a:cubicBezTo>
                  <a:pt x="6580" y="1561"/>
                  <a:pt x="6230" y="206"/>
                  <a:pt x="4401" y="19"/>
                </a:cubicBezTo>
                <a:cubicBezTo>
                  <a:pt x="4280" y="6"/>
                  <a:pt x="4160" y="0"/>
                  <a:pt x="4042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"/>
          <p:cNvSpPr/>
          <p:nvPr/>
        </p:nvSpPr>
        <p:spPr>
          <a:xfrm>
            <a:off x="8472447" y="2606275"/>
            <a:ext cx="349363" cy="30579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2"/>
          <p:cNvSpPr/>
          <p:nvPr/>
        </p:nvSpPr>
        <p:spPr>
          <a:xfrm>
            <a:off x="419092" y="1561827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2"/>
          <p:cNvSpPr/>
          <p:nvPr/>
        </p:nvSpPr>
        <p:spPr>
          <a:xfrm>
            <a:off x="7678571" y="375811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830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3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3"/>
          <p:cNvSpPr txBox="1">
            <a:spLocks noGrp="1"/>
          </p:cNvSpPr>
          <p:nvPr>
            <p:ph type="title"/>
          </p:nvPr>
        </p:nvSpPr>
        <p:spPr>
          <a:xfrm>
            <a:off x="4776100" y="2203650"/>
            <a:ext cx="33294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06" name="Google Shape;606;p23"/>
          <p:cNvSpPr txBox="1">
            <a:spLocks noGrp="1"/>
          </p:cNvSpPr>
          <p:nvPr>
            <p:ph type="subTitle" idx="1"/>
          </p:nvPr>
        </p:nvSpPr>
        <p:spPr>
          <a:xfrm>
            <a:off x="5244850" y="2833650"/>
            <a:ext cx="28605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23"/>
          <p:cNvSpPr/>
          <p:nvPr/>
        </p:nvSpPr>
        <p:spPr>
          <a:xfrm>
            <a:off x="1131025" y="191825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3"/>
          <p:cNvSpPr/>
          <p:nvPr/>
        </p:nvSpPr>
        <p:spPr>
          <a:xfrm>
            <a:off x="585136" y="4045857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3"/>
          <p:cNvSpPr/>
          <p:nvPr/>
        </p:nvSpPr>
        <p:spPr>
          <a:xfrm>
            <a:off x="4947428" y="1944833"/>
            <a:ext cx="185532" cy="196808"/>
          </a:xfrm>
          <a:custGeom>
            <a:avLst/>
            <a:gdLst/>
            <a:ahLst/>
            <a:cxnLst/>
            <a:rect l="l" t="t" r="r" b="b"/>
            <a:pathLst>
              <a:path w="5514" h="5514" extrusionOk="0">
                <a:moveTo>
                  <a:pt x="2751" y="1"/>
                </a:moveTo>
                <a:lnTo>
                  <a:pt x="1775" y="1787"/>
                </a:lnTo>
                <a:lnTo>
                  <a:pt x="1" y="2763"/>
                </a:lnTo>
                <a:lnTo>
                  <a:pt x="1775" y="3727"/>
                </a:lnTo>
                <a:lnTo>
                  <a:pt x="2751" y="5513"/>
                </a:lnTo>
                <a:lnTo>
                  <a:pt x="3727" y="3727"/>
                </a:lnTo>
                <a:lnTo>
                  <a:pt x="5513" y="2763"/>
                </a:lnTo>
                <a:lnTo>
                  <a:pt x="3727" y="1787"/>
                </a:lnTo>
                <a:lnTo>
                  <a:pt x="2751" y="1"/>
                </a:ln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3"/>
          <p:cNvSpPr/>
          <p:nvPr/>
        </p:nvSpPr>
        <p:spPr>
          <a:xfrm>
            <a:off x="2219946" y="1223838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3"/>
          <p:cNvSpPr/>
          <p:nvPr/>
        </p:nvSpPr>
        <p:spPr>
          <a:xfrm>
            <a:off x="8148022" y="349926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3"/>
          <p:cNvSpPr/>
          <p:nvPr/>
        </p:nvSpPr>
        <p:spPr>
          <a:xfrm>
            <a:off x="8000977" y="194483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3"/>
          <p:cNvSpPr/>
          <p:nvPr/>
        </p:nvSpPr>
        <p:spPr>
          <a:xfrm>
            <a:off x="6740146" y="468520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3"/>
          <p:cNvSpPr/>
          <p:nvPr/>
        </p:nvSpPr>
        <p:spPr>
          <a:xfrm>
            <a:off x="7117518" y="136378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3"/>
          <p:cNvSpPr/>
          <p:nvPr/>
        </p:nvSpPr>
        <p:spPr>
          <a:xfrm>
            <a:off x="4974679" y="3295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3"/>
          <p:cNvSpPr/>
          <p:nvPr/>
        </p:nvSpPr>
        <p:spPr>
          <a:xfrm>
            <a:off x="4013958" y="4198422"/>
            <a:ext cx="102591" cy="109255"/>
          </a:xfrm>
          <a:custGeom>
            <a:avLst/>
            <a:gdLst/>
            <a:ahLst/>
            <a:cxnLst/>
            <a:rect l="l" t="t" r="r" b="b"/>
            <a:pathLst>
              <a:path w="3049" h="3061" extrusionOk="0">
                <a:moveTo>
                  <a:pt x="1525" y="0"/>
                </a:moveTo>
                <a:lnTo>
                  <a:pt x="989" y="989"/>
                </a:lnTo>
                <a:lnTo>
                  <a:pt x="1" y="1524"/>
                </a:lnTo>
                <a:lnTo>
                  <a:pt x="989" y="2072"/>
                </a:lnTo>
                <a:lnTo>
                  <a:pt x="1525" y="3060"/>
                </a:lnTo>
                <a:lnTo>
                  <a:pt x="2060" y="2072"/>
                </a:lnTo>
                <a:lnTo>
                  <a:pt x="3049" y="1524"/>
                </a:lnTo>
                <a:lnTo>
                  <a:pt x="2060" y="989"/>
                </a:lnTo>
                <a:lnTo>
                  <a:pt x="1525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3"/>
          <p:cNvSpPr/>
          <p:nvPr/>
        </p:nvSpPr>
        <p:spPr>
          <a:xfrm>
            <a:off x="311699" y="736482"/>
            <a:ext cx="102995" cy="109255"/>
          </a:xfrm>
          <a:custGeom>
            <a:avLst/>
            <a:gdLst/>
            <a:ahLst/>
            <a:cxnLst/>
            <a:rect l="l" t="t" r="r" b="b"/>
            <a:pathLst>
              <a:path w="3061" h="3061" extrusionOk="0">
                <a:moveTo>
                  <a:pt x="1536" y="0"/>
                </a:moveTo>
                <a:lnTo>
                  <a:pt x="989" y="988"/>
                </a:lnTo>
                <a:lnTo>
                  <a:pt x="0" y="1536"/>
                </a:lnTo>
                <a:lnTo>
                  <a:pt x="989" y="2072"/>
                </a:lnTo>
                <a:lnTo>
                  <a:pt x="1536" y="3060"/>
                </a:lnTo>
                <a:lnTo>
                  <a:pt x="2072" y="2072"/>
                </a:lnTo>
                <a:lnTo>
                  <a:pt x="3060" y="1536"/>
                </a:lnTo>
                <a:lnTo>
                  <a:pt x="2072" y="988"/>
                </a:lnTo>
                <a:lnTo>
                  <a:pt x="1536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3"/>
          <p:cNvSpPr/>
          <p:nvPr/>
        </p:nvSpPr>
        <p:spPr>
          <a:xfrm>
            <a:off x="6831592" y="904968"/>
            <a:ext cx="66117" cy="69707"/>
          </a:xfrm>
          <a:custGeom>
            <a:avLst/>
            <a:gdLst/>
            <a:ahLst/>
            <a:cxnLst/>
            <a:rect l="l" t="t" r="r" b="b"/>
            <a:pathLst>
              <a:path w="1965" h="1953" extrusionOk="0">
                <a:moveTo>
                  <a:pt x="988" y="0"/>
                </a:moveTo>
                <a:lnTo>
                  <a:pt x="643" y="631"/>
                </a:lnTo>
                <a:lnTo>
                  <a:pt x="0" y="976"/>
                </a:lnTo>
                <a:lnTo>
                  <a:pt x="643" y="1322"/>
                </a:lnTo>
                <a:lnTo>
                  <a:pt x="988" y="1953"/>
                </a:lnTo>
                <a:lnTo>
                  <a:pt x="1334" y="1322"/>
                </a:lnTo>
                <a:lnTo>
                  <a:pt x="1965" y="976"/>
                </a:lnTo>
                <a:lnTo>
                  <a:pt x="1334" y="631"/>
                </a:lnTo>
                <a:lnTo>
                  <a:pt x="988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23"/>
          <p:cNvGrpSpPr/>
          <p:nvPr/>
        </p:nvGrpSpPr>
        <p:grpSpPr>
          <a:xfrm>
            <a:off x="8423995" y="2872621"/>
            <a:ext cx="392263" cy="416924"/>
            <a:chOff x="8058245" y="2331133"/>
            <a:chExt cx="392263" cy="416924"/>
          </a:xfrm>
        </p:grpSpPr>
        <p:sp>
          <p:nvSpPr>
            <p:cNvPr id="620" name="Google Shape;620;p23"/>
            <p:cNvSpPr/>
            <p:nvPr/>
          </p:nvSpPr>
          <p:spPr>
            <a:xfrm>
              <a:off x="8059860" y="2333668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8174026" y="2461804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8058245" y="2331133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23"/>
          <p:cNvSpPr/>
          <p:nvPr/>
        </p:nvSpPr>
        <p:spPr>
          <a:xfrm>
            <a:off x="90938" y="2500609"/>
            <a:ext cx="220761" cy="255630"/>
          </a:xfrm>
          <a:custGeom>
            <a:avLst/>
            <a:gdLst/>
            <a:ahLst/>
            <a:cxnLst/>
            <a:rect l="l" t="t" r="r" b="b"/>
            <a:pathLst>
              <a:path w="6561" h="7162" extrusionOk="0">
                <a:moveTo>
                  <a:pt x="3510" y="1734"/>
                </a:moveTo>
                <a:cubicBezTo>
                  <a:pt x="3963" y="1734"/>
                  <a:pt x="4406" y="1966"/>
                  <a:pt x="4656" y="2387"/>
                </a:cubicBezTo>
                <a:cubicBezTo>
                  <a:pt x="5048" y="3018"/>
                  <a:pt x="4846" y="3839"/>
                  <a:pt x="4215" y="4232"/>
                </a:cubicBezTo>
                <a:lnTo>
                  <a:pt x="4203" y="4232"/>
                </a:lnTo>
                <a:cubicBezTo>
                  <a:pt x="3987" y="4362"/>
                  <a:pt x="3749" y="4425"/>
                  <a:pt x="3513" y="4425"/>
                </a:cubicBezTo>
                <a:cubicBezTo>
                  <a:pt x="3060" y="4425"/>
                  <a:pt x="2616" y="4195"/>
                  <a:pt x="2358" y="3780"/>
                </a:cubicBezTo>
                <a:cubicBezTo>
                  <a:pt x="1977" y="3149"/>
                  <a:pt x="2179" y="2315"/>
                  <a:pt x="2810" y="1934"/>
                </a:cubicBezTo>
                <a:cubicBezTo>
                  <a:pt x="3028" y="1798"/>
                  <a:pt x="3270" y="1734"/>
                  <a:pt x="3510" y="1734"/>
                </a:cubicBezTo>
                <a:close/>
                <a:moveTo>
                  <a:pt x="3494" y="0"/>
                </a:moveTo>
                <a:cubicBezTo>
                  <a:pt x="2960" y="0"/>
                  <a:pt x="2420" y="140"/>
                  <a:pt x="1929" y="434"/>
                </a:cubicBezTo>
                <a:cubicBezTo>
                  <a:pt x="476" y="1303"/>
                  <a:pt x="0" y="3172"/>
                  <a:pt x="869" y="4625"/>
                </a:cubicBezTo>
                <a:cubicBezTo>
                  <a:pt x="1155" y="5113"/>
                  <a:pt x="1572" y="5518"/>
                  <a:pt x="2084" y="5780"/>
                </a:cubicBezTo>
                <a:cubicBezTo>
                  <a:pt x="2286" y="5899"/>
                  <a:pt x="2489" y="5935"/>
                  <a:pt x="2715" y="6042"/>
                </a:cubicBezTo>
                <a:lnTo>
                  <a:pt x="5453" y="7125"/>
                </a:lnTo>
                <a:cubicBezTo>
                  <a:pt x="5518" y="7150"/>
                  <a:pt x="5584" y="7161"/>
                  <a:pt x="5650" y="7161"/>
                </a:cubicBezTo>
                <a:cubicBezTo>
                  <a:pt x="5874" y="7161"/>
                  <a:pt x="6085" y="7028"/>
                  <a:pt x="6168" y="6816"/>
                </a:cubicBezTo>
                <a:cubicBezTo>
                  <a:pt x="6180" y="6768"/>
                  <a:pt x="6191" y="6721"/>
                  <a:pt x="6203" y="6661"/>
                </a:cubicBezTo>
                <a:lnTo>
                  <a:pt x="6489" y="3780"/>
                </a:lnTo>
                <a:cubicBezTo>
                  <a:pt x="6537" y="3542"/>
                  <a:pt x="6549" y="3292"/>
                  <a:pt x="6561" y="3053"/>
                </a:cubicBezTo>
                <a:cubicBezTo>
                  <a:pt x="6561" y="2506"/>
                  <a:pt x="6418" y="1970"/>
                  <a:pt x="6132" y="1506"/>
                </a:cubicBezTo>
                <a:cubicBezTo>
                  <a:pt x="5557" y="536"/>
                  <a:pt x="4538" y="0"/>
                  <a:pt x="3494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3"/>
          <p:cNvSpPr/>
          <p:nvPr/>
        </p:nvSpPr>
        <p:spPr>
          <a:xfrm>
            <a:off x="3767192" y="735089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034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4"/>
          <p:cNvSpPr txBox="1">
            <a:spLocks noGrp="1"/>
          </p:cNvSpPr>
          <p:nvPr>
            <p:ph type="title"/>
          </p:nvPr>
        </p:nvSpPr>
        <p:spPr>
          <a:xfrm>
            <a:off x="720000" y="540027"/>
            <a:ext cx="2801400" cy="14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27" name="Google Shape;627;p24"/>
          <p:cNvSpPr txBox="1">
            <a:spLocks noGrp="1"/>
          </p:cNvSpPr>
          <p:nvPr>
            <p:ph type="subTitle" idx="1"/>
          </p:nvPr>
        </p:nvSpPr>
        <p:spPr>
          <a:xfrm>
            <a:off x="720000" y="1814350"/>
            <a:ext cx="26208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4"/>
          <p:cNvSpPr/>
          <p:nvPr/>
        </p:nvSpPr>
        <p:spPr>
          <a:xfrm>
            <a:off x="5485250" y="294700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4"/>
          <p:cNvSpPr/>
          <p:nvPr/>
        </p:nvSpPr>
        <p:spPr>
          <a:xfrm>
            <a:off x="3624936" y="349932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4"/>
          <p:cNvSpPr/>
          <p:nvPr/>
        </p:nvSpPr>
        <p:spPr>
          <a:xfrm>
            <a:off x="3072453" y="841420"/>
            <a:ext cx="185532" cy="196808"/>
          </a:xfrm>
          <a:custGeom>
            <a:avLst/>
            <a:gdLst/>
            <a:ahLst/>
            <a:cxnLst/>
            <a:rect l="l" t="t" r="r" b="b"/>
            <a:pathLst>
              <a:path w="5514" h="5514" extrusionOk="0">
                <a:moveTo>
                  <a:pt x="2751" y="1"/>
                </a:moveTo>
                <a:lnTo>
                  <a:pt x="1775" y="1787"/>
                </a:lnTo>
                <a:lnTo>
                  <a:pt x="1" y="2763"/>
                </a:lnTo>
                <a:lnTo>
                  <a:pt x="1775" y="3727"/>
                </a:lnTo>
                <a:lnTo>
                  <a:pt x="2751" y="5513"/>
                </a:lnTo>
                <a:lnTo>
                  <a:pt x="3727" y="3727"/>
                </a:lnTo>
                <a:lnTo>
                  <a:pt x="5513" y="2763"/>
                </a:lnTo>
                <a:lnTo>
                  <a:pt x="3727" y="1787"/>
                </a:lnTo>
                <a:lnTo>
                  <a:pt x="2751" y="1"/>
                </a:ln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4"/>
          <p:cNvSpPr/>
          <p:nvPr/>
        </p:nvSpPr>
        <p:spPr>
          <a:xfrm>
            <a:off x="2219946" y="1223838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4"/>
          <p:cNvSpPr/>
          <p:nvPr/>
        </p:nvSpPr>
        <p:spPr>
          <a:xfrm>
            <a:off x="8148022" y="349926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4"/>
          <p:cNvSpPr/>
          <p:nvPr/>
        </p:nvSpPr>
        <p:spPr>
          <a:xfrm>
            <a:off x="8000977" y="194483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4"/>
          <p:cNvSpPr/>
          <p:nvPr/>
        </p:nvSpPr>
        <p:spPr>
          <a:xfrm>
            <a:off x="6740146" y="468520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4"/>
          <p:cNvSpPr/>
          <p:nvPr/>
        </p:nvSpPr>
        <p:spPr>
          <a:xfrm>
            <a:off x="111693" y="1282178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4"/>
          <p:cNvSpPr/>
          <p:nvPr/>
        </p:nvSpPr>
        <p:spPr>
          <a:xfrm>
            <a:off x="414704" y="3150559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4"/>
          <p:cNvSpPr/>
          <p:nvPr/>
        </p:nvSpPr>
        <p:spPr>
          <a:xfrm>
            <a:off x="4013958" y="4198422"/>
            <a:ext cx="102591" cy="109255"/>
          </a:xfrm>
          <a:custGeom>
            <a:avLst/>
            <a:gdLst/>
            <a:ahLst/>
            <a:cxnLst/>
            <a:rect l="l" t="t" r="r" b="b"/>
            <a:pathLst>
              <a:path w="3049" h="3061" extrusionOk="0">
                <a:moveTo>
                  <a:pt x="1525" y="0"/>
                </a:moveTo>
                <a:lnTo>
                  <a:pt x="989" y="989"/>
                </a:lnTo>
                <a:lnTo>
                  <a:pt x="1" y="1524"/>
                </a:lnTo>
                <a:lnTo>
                  <a:pt x="989" y="2072"/>
                </a:lnTo>
                <a:lnTo>
                  <a:pt x="1525" y="3060"/>
                </a:lnTo>
                <a:lnTo>
                  <a:pt x="2060" y="2072"/>
                </a:lnTo>
                <a:lnTo>
                  <a:pt x="3049" y="1524"/>
                </a:lnTo>
                <a:lnTo>
                  <a:pt x="2060" y="989"/>
                </a:lnTo>
                <a:lnTo>
                  <a:pt x="1525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4"/>
          <p:cNvSpPr/>
          <p:nvPr/>
        </p:nvSpPr>
        <p:spPr>
          <a:xfrm>
            <a:off x="311699" y="736482"/>
            <a:ext cx="102995" cy="109255"/>
          </a:xfrm>
          <a:custGeom>
            <a:avLst/>
            <a:gdLst/>
            <a:ahLst/>
            <a:cxnLst/>
            <a:rect l="l" t="t" r="r" b="b"/>
            <a:pathLst>
              <a:path w="3061" h="3061" extrusionOk="0">
                <a:moveTo>
                  <a:pt x="1536" y="0"/>
                </a:moveTo>
                <a:lnTo>
                  <a:pt x="989" y="988"/>
                </a:lnTo>
                <a:lnTo>
                  <a:pt x="0" y="1536"/>
                </a:lnTo>
                <a:lnTo>
                  <a:pt x="989" y="2072"/>
                </a:lnTo>
                <a:lnTo>
                  <a:pt x="1536" y="3060"/>
                </a:lnTo>
                <a:lnTo>
                  <a:pt x="2072" y="2072"/>
                </a:lnTo>
                <a:lnTo>
                  <a:pt x="3060" y="1536"/>
                </a:lnTo>
                <a:lnTo>
                  <a:pt x="2072" y="988"/>
                </a:lnTo>
                <a:lnTo>
                  <a:pt x="1536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4"/>
          <p:cNvSpPr/>
          <p:nvPr/>
        </p:nvSpPr>
        <p:spPr>
          <a:xfrm>
            <a:off x="6831592" y="904968"/>
            <a:ext cx="66117" cy="69707"/>
          </a:xfrm>
          <a:custGeom>
            <a:avLst/>
            <a:gdLst/>
            <a:ahLst/>
            <a:cxnLst/>
            <a:rect l="l" t="t" r="r" b="b"/>
            <a:pathLst>
              <a:path w="1965" h="1953" extrusionOk="0">
                <a:moveTo>
                  <a:pt x="988" y="0"/>
                </a:moveTo>
                <a:lnTo>
                  <a:pt x="643" y="631"/>
                </a:lnTo>
                <a:lnTo>
                  <a:pt x="0" y="976"/>
                </a:lnTo>
                <a:lnTo>
                  <a:pt x="643" y="1322"/>
                </a:lnTo>
                <a:lnTo>
                  <a:pt x="988" y="1953"/>
                </a:lnTo>
                <a:lnTo>
                  <a:pt x="1334" y="1322"/>
                </a:lnTo>
                <a:lnTo>
                  <a:pt x="1965" y="976"/>
                </a:lnTo>
                <a:lnTo>
                  <a:pt x="1334" y="631"/>
                </a:lnTo>
                <a:lnTo>
                  <a:pt x="988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4"/>
          <p:cNvGrpSpPr/>
          <p:nvPr/>
        </p:nvGrpSpPr>
        <p:grpSpPr>
          <a:xfrm>
            <a:off x="8423995" y="2872621"/>
            <a:ext cx="392263" cy="416924"/>
            <a:chOff x="8058245" y="2331133"/>
            <a:chExt cx="392263" cy="416924"/>
          </a:xfrm>
        </p:grpSpPr>
        <p:sp>
          <p:nvSpPr>
            <p:cNvPr id="641" name="Google Shape;641;p24"/>
            <p:cNvSpPr/>
            <p:nvPr/>
          </p:nvSpPr>
          <p:spPr>
            <a:xfrm>
              <a:off x="8059860" y="2333668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8174026" y="2461804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8058245" y="2331133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24"/>
          <p:cNvSpPr/>
          <p:nvPr/>
        </p:nvSpPr>
        <p:spPr>
          <a:xfrm>
            <a:off x="7628838" y="1223859"/>
            <a:ext cx="220761" cy="255630"/>
          </a:xfrm>
          <a:custGeom>
            <a:avLst/>
            <a:gdLst/>
            <a:ahLst/>
            <a:cxnLst/>
            <a:rect l="l" t="t" r="r" b="b"/>
            <a:pathLst>
              <a:path w="6561" h="7162" extrusionOk="0">
                <a:moveTo>
                  <a:pt x="3510" y="1734"/>
                </a:moveTo>
                <a:cubicBezTo>
                  <a:pt x="3963" y="1734"/>
                  <a:pt x="4406" y="1966"/>
                  <a:pt x="4656" y="2387"/>
                </a:cubicBezTo>
                <a:cubicBezTo>
                  <a:pt x="5048" y="3018"/>
                  <a:pt x="4846" y="3839"/>
                  <a:pt x="4215" y="4232"/>
                </a:cubicBezTo>
                <a:lnTo>
                  <a:pt x="4203" y="4232"/>
                </a:lnTo>
                <a:cubicBezTo>
                  <a:pt x="3987" y="4362"/>
                  <a:pt x="3749" y="4425"/>
                  <a:pt x="3513" y="4425"/>
                </a:cubicBezTo>
                <a:cubicBezTo>
                  <a:pt x="3060" y="4425"/>
                  <a:pt x="2616" y="4195"/>
                  <a:pt x="2358" y="3780"/>
                </a:cubicBezTo>
                <a:cubicBezTo>
                  <a:pt x="1977" y="3149"/>
                  <a:pt x="2179" y="2315"/>
                  <a:pt x="2810" y="1934"/>
                </a:cubicBezTo>
                <a:cubicBezTo>
                  <a:pt x="3028" y="1798"/>
                  <a:pt x="3270" y="1734"/>
                  <a:pt x="3510" y="1734"/>
                </a:cubicBezTo>
                <a:close/>
                <a:moveTo>
                  <a:pt x="3494" y="0"/>
                </a:moveTo>
                <a:cubicBezTo>
                  <a:pt x="2960" y="0"/>
                  <a:pt x="2420" y="140"/>
                  <a:pt x="1929" y="434"/>
                </a:cubicBezTo>
                <a:cubicBezTo>
                  <a:pt x="476" y="1303"/>
                  <a:pt x="0" y="3172"/>
                  <a:pt x="869" y="4625"/>
                </a:cubicBezTo>
                <a:cubicBezTo>
                  <a:pt x="1155" y="5113"/>
                  <a:pt x="1572" y="5518"/>
                  <a:pt x="2084" y="5780"/>
                </a:cubicBezTo>
                <a:cubicBezTo>
                  <a:pt x="2286" y="5899"/>
                  <a:pt x="2489" y="5935"/>
                  <a:pt x="2715" y="6042"/>
                </a:cubicBezTo>
                <a:lnTo>
                  <a:pt x="5453" y="7125"/>
                </a:lnTo>
                <a:cubicBezTo>
                  <a:pt x="5518" y="7150"/>
                  <a:pt x="5584" y="7161"/>
                  <a:pt x="5650" y="7161"/>
                </a:cubicBezTo>
                <a:cubicBezTo>
                  <a:pt x="5874" y="7161"/>
                  <a:pt x="6085" y="7028"/>
                  <a:pt x="6168" y="6816"/>
                </a:cubicBezTo>
                <a:cubicBezTo>
                  <a:pt x="6180" y="6768"/>
                  <a:pt x="6191" y="6721"/>
                  <a:pt x="6203" y="6661"/>
                </a:cubicBezTo>
                <a:lnTo>
                  <a:pt x="6489" y="3780"/>
                </a:lnTo>
                <a:cubicBezTo>
                  <a:pt x="6537" y="3542"/>
                  <a:pt x="6549" y="3292"/>
                  <a:pt x="6561" y="3053"/>
                </a:cubicBezTo>
                <a:cubicBezTo>
                  <a:pt x="6561" y="2506"/>
                  <a:pt x="6418" y="1970"/>
                  <a:pt x="6132" y="1506"/>
                </a:cubicBezTo>
                <a:cubicBezTo>
                  <a:pt x="5557" y="536"/>
                  <a:pt x="4538" y="0"/>
                  <a:pt x="3494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4"/>
          <p:cNvSpPr/>
          <p:nvPr/>
        </p:nvSpPr>
        <p:spPr>
          <a:xfrm>
            <a:off x="6803067" y="3898214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4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382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043000" cy="5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388236" y="1849907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3375972" y="2522651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5935977" y="3376408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4675146" y="1900095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3468943" y="3556928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548829" y="342209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2359542" y="342193"/>
            <a:ext cx="66117" cy="69707"/>
          </a:xfrm>
          <a:custGeom>
            <a:avLst/>
            <a:gdLst/>
            <a:ahLst/>
            <a:cxnLst/>
            <a:rect l="l" t="t" r="r" b="b"/>
            <a:pathLst>
              <a:path w="1965" h="1953" extrusionOk="0">
                <a:moveTo>
                  <a:pt x="988" y="0"/>
                </a:moveTo>
                <a:lnTo>
                  <a:pt x="643" y="631"/>
                </a:lnTo>
                <a:lnTo>
                  <a:pt x="0" y="976"/>
                </a:lnTo>
                <a:lnTo>
                  <a:pt x="643" y="1322"/>
                </a:lnTo>
                <a:lnTo>
                  <a:pt x="988" y="1953"/>
                </a:lnTo>
                <a:lnTo>
                  <a:pt x="1334" y="1322"/>
                </a:lnTo>
                <a:lnTo>
                  <a:pt x="1965" y="976"/>
                </a:lnTo>
                <a:lnTo>
                  <a:pt x="1334" y="631"/>
                </a:lnTo>
                <a:lnTo>
                  <a:pt x="988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25"/>
          <p:cNvGrpSpPr/>
          <p:nvPr/>
        </p:nvGrpSpPr>
        <p:grpSpPr>
          <a:xfrm>
            <a:off x="8031745" y="3201321"/>
            <a:ext cx="392263" cy="416924"/>
            <a:chOff x="8058245" y="2331133"/>
            <a:chExt cx="392263" cy="416924"/>
          </a:xfrm>
        </p:grpSpPr>
        <p:sp>
          <p:nvSpPr>
            <p:cNvPr id="657" name="Google Shape;657;p25"/>
            <p:cNvSpPr/>
            <p:nvPr/>
          </p:nvSpPr>
          <p:spPr>
            <a:xfrm>
              <a:off x="8059860" y="2333668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8174026" y="2461804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8058245" y="2331133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25"/>
          <p:cNvSpPr/>
          <p:nvPr/>
        </p:nvSpPr>
        <p:spPr>
          <a:xfrm>
            <a:off x="199467" y="3033689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6427129" y="31689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524699" y="4018257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5381918" y="198760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342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8681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667" name="Google Shape;667;p26"/>
          <p:cNvSpPr/>
          <p:nvPr/>
        </p:nvSpPr>
        <p:spPr>
          <a:xfrm>
            <a:off x="8131422" y="1580001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6"/>
          <p:cNvSpPr/>
          <p:nvPr/>
        </p:nvSpPr>
        <p:spPr>
          <a:xfrm>
            <a:off x="5935977" y="3376408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6"/>
          <p:cNvSpPr/>
          <p:nvPr/>
        </p:nvSpPr>
        <p:spPr>
          <a:xfrm>
            <a:off x="4675146" y="1900095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6"/>
          <p:cNvSpPr/>
          <p:nvPr/>
        </p:nvSpPr>
        <p:spPr>
          <a:xfrm>
            <a:off x="1707093" y="3931128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6"/>
          <p:cNvSpPr/>
          <p:nvPr/>
        </p:nvSpPr>
        <p:spPr>
          <a:xfrm>
            <a:off x="548829" y="342209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6"/>
          <p:cNvSpPr/>
          <p:nvPr/>
        </p:nvSpPr>
        <p:spPr>
          <a:xfrm>
            <a:off x="2359542" y="342193"/>
            <a:ext cx="66117" cy="69707"/>
          </a:xfrm>
          <a:custGeom>
            <a:avLst/>
            <a:gdLst/>
            <a:ahLst/>
            <a:cxnLst/>
            <a:rect l="l" t="t" r="r" b="b"/>
            <a:pathLst>
              <a:path w="1965" h="1953" extrusionOk="0">
                <a:moveTo>
                  <a:pt x="988" y="0"/>
                </a:moveTo>
                <a:lnTo>
                  <a:pt x="643" y="631"/>
                </a:lnTo>
                <a:lnTo>
                  <a:pt x="0" y="976"/>
                </a:lnTo>
                <a:lnTo>
                  <a:pt x="643" y="1322"/>
                </a:lnTo>
                <a:lnTo>
                  <a:pt x="988" y="1953"/>
                </a:lnTo>
                <a:lnTo>
                  <a:pt x="1334" y="1322"/>
                </a:lnTo>
                <a:lnTo>
                  <a:pt x="1965" y="976"/>
                </a:lnTo>
                <a:lnTo>
                  <a:pt x="1334" y="631"/>
                </a:lnTo>
                <a:lnTo>
                  <a:pt x="988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6"/>
          <p:cNvSpPr/>
          <p:nvPr/>
        </p:nvSpPr>
        <p:spPr>
          <a:xfrm>
            <a:off x="8799454" y="203209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6"/>
          <p:cNvSpPr/>
          <p:nvPr/>
        </p:nvSpPr>
        <p:spPr>
          <a:xfrm>
            <a:off x="1041211" y="1726282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6"/>
          <p:cNvSpPr/>
          <p:nvPr/>
        </p:nvSpPr>
        <p:spPr>
          <a:xfrm>
            <a:off x="417793" y="2392978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6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353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7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27"/>
          <p:cNvGrpSpPr/>
          <p:nvPr/>
        </p:nvGrpSpPr>
        <p:grpSpPr>
          <a:xfrm>
            <a:off x="3105504" y="540001"/>
            <a:ext cx="1650697" cy="2887503"/>
            <a:chOff x="4419400" y="841100"/>
            <a:chExt cx="542475" cy="948900"/>
          </a:xfrm>
        </p:grpSpPr>
        <p:sp>
          <p:nvSpPr>
            <p:cNvPr id="680" name="Google Shape;680;p27"/>
            <p:cNvSpPr/>
            <p:nvPr/>
          </p:nvSpPr>
          <p:spPr>
            <a:xfrm>
              <a:off x="4419400" y="841100"/>
              <a:ext cx="263775" cy="223625"/>
            </a:xfrm>
            <a:custGeom>
              <a:avLst/>
              <a:gdLst/>
              <a:ahLst/>
              <a:cxnLst/>
              <a:rect l="l" t="t" r="r" b="b"/>
              <a:pathLst>
                <a:path w="10551" h="8945" extrusionOk="0">
                  <a:moveTo>
                    <a:pt x="1" y="1"/>
                  </a:moveTo>
                  <a:lnTo>
                    <a:pt x="1" y="8944"/>
                  </a:lnTo>
                  <a:lnTo>
                    <a:pt x="4984" y="8944"/>
                  </a:lnTo>
                  <a:lnTo>
                    <a:pt x="4984" y="192"/>
                  </a:lnTo>
                  <a:lnTo>
                    <a:pt x="5176" y="192"/>
                  </a:lnTo>
                  <a:lnTo>
                    <a:pt x="5176" y="8944"/>
                  </a:lnTo>
                  <a:lnTo>
                    <a:pt x="10550" y="8944"/>
                  </a:lnTo>
                  <a:lnTo>
                    <a:pt x="10550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4700400" y="841100"/>
              <a:ext cx="261475" cy="223625"/>
            </a:xfrm>
            <a:custGeom>
              <a:avLst/>
              <a:gdLst/>
              <a:ahLst/>
              <a:cxnLst/>
              <a:rect l="l" t="t" r="r" b="b"/>
              <a:pathLst>
                <a:path w="10459" h="8945" extrusionOk="0">
                  <a:moveTo>
                    <a:pt x="1" y="1"/>
                  </a:moveTo>
                  <a:lnTo>
                    <a:pt x="1" y="8944"/>
                  </a:lnTo>
                  <a:lnTo>
                    <a:pt x="5658" y="8944"/>
                  </a:lnTo>
                  <a:lnTo>
                    <a:pt x="5658" y="192"/>
                  </a:lnTo>
                  <a:lnTo>
                    <a:pt x="5850" y="192"/>
                  </a:lnTo>
                  <a:lnTo>
                    <a:pt x="5850" y="8944"/>
                  </a:lnTo>
                  <a:lnTo>
                    <a:pt x="10459" y="8944"/>
                  </a:lnTo>
                  <a:lnTo>
                    <a:pt x="10459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419400" y="1068850"/>
              <a:ext cx="124625" cy="246700"/>
            </a:xfrm>
            <a:custGeom>
              <a:avLst/>
              <a:gdLst/>
              <a:ahLst/>
              <a:cxnLst/>
              <a:rect l="l" t="t" r="r" b="b"/>
              <a:pathLst>
                <a:path w="4985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4984" y="9868"/>
                  </a:lnTo>
                  <a:lnTo>
                    <a:pt x="4984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4548775" y="1068850"/>
              <a:ext cx="134400" cy="246700"/>
            </a:xfrm>
            <a:custGeom>
              <a:avLst/>
              <a:gdLst/>
              <a:ahLst/>
              <a:cxnLst/>
              <a:rect l="l" t="t" r="r" b="b"/>
              <a:pathLst>
                <a:path w="5376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5375" y="9868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4700400" y="1068850"/>
              <a:ext cx="141475" cy="246700"/>
            </a:xfrm>
            <a:custGeom>
              <a:avLst/>
              <a:gdLst/>
              <a:ahLst/>
              <a:cxnLst/>
              <a:rect l="l" t="t" r="r" b="b"/>
              <a:pathLst>
                <a:path w="5659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5658" y="9868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4846625" y="1068850"/>
              <a:ext cx="115250" cy="246700"/>
            </a:xfrm>
            <a:custGeom>
              <a:avLst/>
              <a:gdLst/>
              <a:ahLst/>
              <a:cxnLst/>
              <a:rect l="l" t="t" r="r" b="b"/>
              <a:pathLst>
                <a:path w="4610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4610" y="9868"/>
                  </a:lnTo>
                  <a:lnTo>
                    <a:pt x="4610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4419400" y="1332800"/>
              <a:ext cx="124625" cy="238375"/>
            </a:xfrm>
            <a:custGeom>
              <a:avLst/>
              <a:gdLst/>
              <a:ahLst/>
              <a:cxnLst/>
              <a:rect l="l" t="t" r="r" b="b"/>
              <a:pathLst>
                <a:path w="4985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4984" y="9535"/>
                  </a:lnTo>
                  <a:lnTo>
                    <a:pt x="4984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4548775" y="1332800"/>
              <a:ext cx="134400" cy="238375"/>
            </a:xfrm>
            <a:custGeom>
              <a:avLst/>
              <a:gdLst/>
              <a:ahLst/>
              <a:cxnLst/>
              <a:rect l="l" t="t" r="r" b="b"/>
              <a:pathLst>
                <a:path w="5376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5375" y="9535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4700400" y="1332800"/>
              <a:ext cx="141475" cy="238375"/>
            </a:xfrm>
            <a:custGeom>
              <a:avLst/>
              <a:gdLst/>
              <a:ahLst/>
              <a:cxnLst/>
              <a:rect l="l" t="t" r="r" b="b"/>
              <a:pathLst>
                <a:path w="5659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5658" y="9535"/>
                  </a:lnTo>
                  <a:lnTo>
                    <a:pt x="5658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846625" y="1332800"/>
              <a:ext cx="115250" cy="238375"/>
            </a:xfrm>
            <a:custGeom>
              <a:avLst/>
              <a:gdLst/>
              <a:ahLst/>
              <a:cxnLst/>
              <a:rect l="l" t="t" r="r" b="b"/>
              <a:pathLst>
                <a:path w="4610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4610" y="9535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419400" y="1575325"/>
              <a:ext cx="124625" cy="214675"/>
            </a:xfrm>
            <a:custGeom>
              <a:avLst/>
              <a:gdLst/>
              <a:ahLst/>
              <a:cxnLst/>
              <a:rect l="l" t="t" r="r" b="b"/>
              <a:pathLst>
                <a:path w="4985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4984" y="8586"/>
                  </a:lnTo>
                  <a:lnTo>
                    <a:pt x="4984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4548775" y="1575325"/>
              <a:ext cx="134400" cy="214675"/>
            </a:xfrm>
            <a:custGeom>
              <a:avLst/>
              <a:gdLst/>
              <a:ahLst/>
              <a:cxnLst/>
              <a:rect l="l" t="t" r="r" b="b"/>
              <a:pathLst>
                <a:path w="5376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5375" y="858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700400" y="1575325"/>
              <a:ext cx="141475" cy="214675"/>
            </a:xfrm>
            <a:custGeom>
              <a:avLst/>
              <a:gdLst/>
              <a:ahLst/>
              <a:cxnLst/>
              <a:rect l="l" t="t" r="r" b="b"/>
              <a:pathLst>
                <a:path w="5659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5658" y="8586"/>
                  </a:lnTo>
                  <a:lnTo>
                    <a:pt x="5658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4846625" y="1575325"/>
              <a:ext cx="115250" cy="214675"/>
            </a:xfrm>
            <a:custGeom>
              <a:avLst/>
              <a:gdLst/>
              <a:ahLst/>
              <a:cxnLst/>
              <a:rect l="l" t="t" r="r" b="b"/>
              <a:pathLst>
                <a:path w="4610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4610" y="8586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27"/>
          <p:cNvSpPr txBox="1">
            <a:spLocks noGrp="1"/>
          </p:cNvSpPr>
          <p:nvPr>
            <p:ph type="title"/>
          </p:nvPr>
        </p:nvSpPr>
        <p:spPr>
          <a:xfrm>
            <a:off x="4274525" y="616025"/>
            <a:ext cx="34695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27"/>
          <p:cNvSpPr txBox="1"/>
          <p:nvPr/>
        </p:nvSpPr>
        <p:spPr>
          <a:xfrm>
            <a:off x="4312575" y="2543338"/>
            <a:ext cx="34695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" sz="120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and illustrations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</a:t>
            </a:r>
            <a:r>
              <a:rPr lang="en" sz="120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yset</a:t>
            </a:r>
            <a:endParaRPr sz="1200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96" name="Google Shape;696;p27"/>
          <p:cNvGrpSpPr/>
          <p:nvPr/>
        </p:nvGrpSpPr>
        <p:grpSpPr>
          <a:xfrm>
            <a:off x="7967225" y="3643100"/>
            <a:ext cx="913550" cy="1196775"/>
            <a:chOff x="2449700" y="1672700"/>
            <a:chExt cx="913550" cy="1196775"/>
          </a:xfrm>
        </p:grpSpPr>
        <p:sp>
          <p:nvSpPr>
            <p:cNvPr id="697" name="Google Shape;697;p27"/>
            <p:cNvSpPr/>
            <p:nvPr/>
          </p:nvSpPr>
          <p:spPr>
            <a:xfrm>
              <a:off x="2713850" y="1672700"/>
              <a:ext cx="264800" cy="601925"/>
            </a:xfrm>
            <a:custGeom>
              <a:avLst/>
              <a:gdLst/>
              <a:ahLst/>
              <a:cxnLst/>
              <a:rect l="l" t="t" r="r" b="b"/>
              <a:pathLst>
                <a:path w="10592" h="24077" extrusionOk="0">
                  <a:moveTo>
                    <a:pt x="7105" y="0"/>
                  </a:moveTo>
                  <a:cubicBezTo>
                    <a:pt x="6170" y="0"/>
                    <a:pt x="5205" y="332"/>
                    <a:pt x="4460" y="897"/>
                  </a:cubicBezTo>
                  <a:cubicBezTo>
                    <a:pt x="3113" y="1921"/>
                    <a:pt x="2314" y="3535"/>
                    <a:pt x="1731" y="5140"/>
                  </a:cubicBezTo>
                  <a:cubicBezTo>
                    <a:pt x="467" y="8668"/>
                    <a:pt x="1" y="12578"/>
                    <a:pt x="1041" y="16172"/>
                  </a:cubicBezTo>
                  <a:cubicBezTo>
                    <a:pt x="2089" y="19775"/>
                    <a:pt x="4527" y="22986"/>
                    <a:pt x="8129" y="24076"/>
                  </a:cubicBezTo>
                  <a:lnTo>
                    <a:pt x="8237" y="24076"/>
                  </a:lnTo>
                  <a:cubicBezTo>
                    <a:pt x="9860" y="22162"/>
                    <a:pt x="10076" y="19101"/>
                    <a:pt x="9835" y="16605"/>
                  </a:cubicBezTo>
                  <a:cubicBezTo>
                    <a:pt x="9594" y="14109"/>
                    <a:pt x="9020" y="11596"/>
                    <a:pt x="9411" y="9126"/>
                  </a:cubicBezTo>
                  <a:cubicBezTo>
                    <a:pt x="9644" y="7653"/>
                    <a:pt x="10218" y="6264"/>
                    <a:pt x="10409" y="4791"/>
                  </a:cubicBezTo>
                  <a:cubicBezTo>
                    <a:pt x="10592" y="3327"/>
                    <a:pt x="10326" y="1654"/>
                    <a:pt x="9186" y="706"/>
                  </a:cubicBezTo>
                  <a:cubicBezTo>
                    <a:pt x="8601" y="218"/>
                    <a:pt x="7863" y="0"/>
                    <a:pt x="7105" y="0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2864650" y="1814100"/>
              <a:ext cx="124400" cy="826375"/>
            </a:xfrm>
            <a:custGeom>
              <a:avLst/>
              <a:gdLst/>
              <a:ahLst/>
              <a:cxnLst/>
              <a:rect l="l" t="t" r="r" b="b"/>
              <a:pathLst>
                <a:path w="4976" h="33055" extrusionOk="0">
                  <a:moveTo>
                    <a:pt x="417" y="0"/>
                  </a:moveTo>
                  <a:cubicBezTo>
                    <a:pt x="417" y="33"/>
                    <a:pt x="417" y="58"/>
                    <a:pt x="417" y="92"/>
                  </a:cubicBezTo>
                  <a:cubicBezTo>
                    <a:pt x="425" y="58"/>
                    <a:pt x="425" y="33"/>
                    <a:pt x="417" y="0"/>
                  </a:cubicBezTo>
                  <a:close/>
                  <a:moveTo>
                    <a:pt x="417" y="92"/>
                  </a:moveTo>
                  <a:cubicBezTo>
                    <a:pt x="417" y="150"/>
                    <a:pt x="417" y="241"/>
                    <a:pt x="392" y="350"/>
                  </a:cubicBezTo>
                  <a:cubicBezTo>
                    <a:pt x="367" y="583"/>
                    <a:pt x="342" y="907"/>
                    <a:pt x="309" y="1323"/>
                  </a:cubicBezTo>
                  <a:cubicBezTo>
                    <a:pt x="242" y="2172"/>
                    <a:pt x="151" y="3411"/>
                    <a:pt x="84" y="4934"/>
                  </a:cubicBezTo>
                  <a:cubicBezTo>
                    <a:pt x="1" y="6723"/>
                    <a:pt x="17" y="8511"/>
                    <a:pt x="151" y="10300"/>
                  </a:cubicBezTo>
                  <a:cubicBezTo>
                    <a:pt x="234" y="11357"/>
                    <a:pt x="375" y="12405"/>
                    <a:pt x="567" y="13445"/>
                  </a:cubicBezTo>
                  <a:cubicBezTo>
                    <a:pt x="791" y="14560"/>
                    <a:pt x="1082" y="15666"/>
                    <a:pt x="1432" y="16748"/>
                  </a:cubicBezTo>
                  <a:cubicBezTo>
                    <a:pt x="2147" y="18969"/>
                    <a:pt x="2988" y="21024"/>
                    <a:pt x="3603" y="22946"/>
                  </a:cubicBezTo>
                  <a:cubicBezTo>
                    <a:pt x="4186" y="24635"/>
                    <a:pt x="4577" y="26382"/>
                    <a:pt x="4768" y="28154"/>
                  </a:cubicBezTo>
                  <a:cubicBezTo>
                    <a:pt x="4893" y="29352"/>
                    <a:pt x="4859" y="30558"/>
                    <a:pt x="4676" y="31748"/>
                  </a:cubicBezTo>
                  <a:cubicBezTo>
                    <a:pt x="4602" y="32173"/>
                    <a:pt x="4535" y="32497"/>
                    <a:pt x="4477" y="32713"/>
                  </a:cubicBezTo>
                  <a:cubicBezTo>
                    <a:pt x="4452" y="32813"/>
                    <a:pt x="4427" y="32896"/>
                    <a:pt x="4410" y="32963"/>
                  </a:cubicBezTo>
                  <a:cubicBezTo>
                    <a:pt x="4402" y="32988"/>
                    <a:pt x="4402" y="33021"/>
                    <a:pt x="4402" y="33054"/>
                  </a:cubicBezTo>
                  <a:cubicBezTo>
                    <a:pt x="4535" y="32630"/>
                    <a:pt x="4651" y="32197"/>
                    <a:pt x="4726" y="31765"/>
                  </a:cubicBezTo>
                  <a:cubicBezTo>
                    <a:pt x="4934" y="30575"/>
                    <a:pt x="4976" y="29360"/>
                    <a:pt x="4859" y="28154"/>
                  </a:cubicBezTo>
                  <a:cubicBezTo>
                    <a:pt x="4676" y="26365"/>
                    <a:pt x="4294" y="24610"/>
                    <a:pt x="3720" y="22913"/>
                  </a:cubicBezTo>
                  <a:cubicBezTo>
                    <a:pt x="3104" y="20982"/>
                    <a:pt x="2264" y="18919"/>
                    <a:pt x="1557" y="16714"/>
                  </a:cubicBezTo>
                  <a:cubicBezTo>
                    <a:pt x="1199" y="15641"/>
                    <a:pt x="916" y="14543"/>
                    <a:pt x="691" y="13437"/>
                  </a:cubicBezTo>
                  <a:cubicBezTo>
                    <a:pt x="500" y="12397"/>
                    <a:pt x="359" y="11348"/>
                    <a:pt x="275" y="10300"/>
                  </a:cubicBezTo>
                  <a:cubicBezTo>
                    <a:pt x="142" y="8520"/>
                    <a:pt x="109" y="6731"/>
                    <a:pt x="175" y="4942"/>
                  </a:cubicBezTo>
                  <a:cubicBezTo>
                    <a:pt x="225" y="3420"/>
                    <a:pt x="309" y="2180"/>
                    <a:pt x="359" y="1331"/>
                  </a:cubicBezTo>
                  <a:cubicBezTo>
                    <a:pt x="383" y="907"/>
                    <a:pt x="408" y="583"/>
                    <a:pt x="417" y="350"/>
                  </a:cubicBezTo>
                  <a:lnTo>
                    <a:pt x="417" y="9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2977175" y="2034450"/>
              <a:ext cx="367350" cy="238475"/>
            </a:xfrm>
            <a:custGeom>
              <a:avLst/>
              <a:gdLst/>
              <a:ahLst/>
              <a:cxnLst/>
              <a:rect l="l" t="t" r="r" b="b"/>
              <a:pathLst>
                <a:path w="14694" h="9539" extrusionOk="0">
                  <a:moveTo>
                    <a:pt x="14665" y="4010"/>
                  </a:moveTo>
                  <a:cubicBezTo>
                    <a:pt x="14672" y="4026"/>
                    <a:pt x="14678" y="4041"/>
                    <a:pt x="14685" y="4057"/>
                  </a:cubicBezTo>
                  <a:lnTo>
                    <a:pt x="14693" y="4048"/>
                  </a:lnTo>
                  <a:cubicBezTo>
                    <a:pt x="14684" y="4036"/>
                    <a:pt x="14674" y="4023"/>
                    <a:pt x="14665" y="4010"/>
                  </a:cubicBezTo>
                  <a:close/>
                  <a:moveTo>
                    <a:pt x="5396" y="0"/>
                  </a:moveTo>
                  <a:cubicBezTo>
                    <a:pt x="4170" y="0"/>
                    <a:pt x="2918" y="153"/>
                    <a:pt x="1973" y="895"/>
                  </a:cubicBezTo>
                  <a:cubicBezTo>
                    <a:pt x="966" y="1694"/>
                    <a:pt x="533" y="3009"/>
                    <a:pt x="275" y="4265"/>
                  </a:cubicBezTo>
                  <a:cubicBezTo>
                    <a:pt x="59" y="5113"/>
                    <a:pt x="1" y="6004"/>
                    <a:pt x="101" y="6877"/>
                  </a:cubicBezTo>
                  <a:cubicBezTo>
                    <a:pt x="200" y="7751"/>
                    <a:pt x="666" y="8558"/>
                    <a:pt x="1373" y="9090"/>
                  </a:cubicBezTo>
                  <a:cubicBezTo>
                    <a:pt x="1837" y="9401"/>
                    <a:pt x="2373" y="9539"/>
                    <a:pt x="2922" y="9539"/>
                  </a:cubicBezTo>
                  <a:cubicBezTo>
                    <a:pt x="3694" y="9539"/>
                    <a:pt x="4491" y="9267"/>
                    <a:pt x="5142" y="8824"/>
                  </a:cubicBezTo>
                  <a:cubicBezTo>
                    <a:pt x="6249" y="8067"/>
                    <a:pt x="7031" y="6944"/>
                    <a:pt x="7830" y="5870"/>
                  </a:cubicBezTo>
                  <a:cubicBezTo>
                    <a:pt x="8637" y="4806"/>
                    <a:pt x="9527" y="3732"/>
                    <a:pt x="10750" y="3192"/>
                  </a:cubicBezTo>
                  <a:cubicBezTo>
                    <a:pt x="11142" y="3018"/>
                    <a:pt x="11608" y="2933"/>
                    <a:pt x="12085" y="2933"/>
                  </a:cubicBezTo>
                  <a:cubicBezTo>
                    <a:pt x="13077" y="2933"/>
                    <a:pt x="14119" y="3301"/>
                    <a:pt x="14665" y="4010"/>
                  </a:cubicBezTo>
                  <a:lnTo>
                    <a:pt x="14665" y="4010"/>
                  </a:lnTo>
                  <a:cubicBezTo>
                    <a:pt x="14004" y="2526"/>
                    <a:pt x="12448" y="1322"/>
                    <a:pt x="10925" y="754"/>
                  </a:cubicBezTo>
                  <a:cubicBezTo>
                    <a:pt x="9385" y="188"/>
                    <a:pt x="7721" y="63"/>
                    <a:pt x="6082" y="13"/>
                  </a:cubicBezTo>
                  <a:cubicBezTo>
                    <a:pt x="5856" y="6"/>
                    <a:pt x="5627" y="0"/>
                    <a:pt x="5396" y="0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3001300" y="2042475"/>
              <a:ext cx="193050" cy="564100"/>
            </a:xfrm>
            <a:custGeom>
              <a:avLst/>
              <a:gdLst/>
              <a:ahLst/>
              <a:cxnLst/>
              <a:rect l="l" t="t" r="r" b="b"/>
              <a:pathLst>
                <a:path w="7722" h="22564" extrusionOk="0">
                  <a:moveTo>
                    <a:pt x="7722" y="0"/>
                  </a:moveTo>
                  <a:lnTo>
                    <a:pt x="7663" y="17"/>
                  </a:lnTo>
                  <a:lnTo>
                    <a:pt x="7472" y="75"/>
                  </a:lnTo>
                  <a:lnTo>
                    <a:pt x="7181" y="175"/>
                  </a:lnTo>
                  <a:cubicBezTo>
                    <a:pt x="7064" y="225"/>
                    <a:pt x="6931" y="283"/>
                    <a:pt x="6781" y="350"/>
                  </a:cubicBezTo>
                  <a:cubicBezTo>
                    <a:pt x="5949" y="732"/>
                    <a:pt x="5184" y="1240"/>
                    <a:pt x="4502" y="1856"/>
                  </a:cubicBezTo>
                  <a:cubicBezTo>
                    <a:pt x="4036" y="2280"/>
                    <a:pt x="3603" y="2746"/>
                    <a:pt x="3212" y="3245"/>
                  </a:cubicBezTo>
                  <a:cubicBezTo>
                    <a:pt x="2771" y="3819"/>
                    <a:pt x="2372" y="4426"/>
                    <a:pt x="2031" y="5075"/>
                  </a:cubicBezTo>
                  <a:cubicBezTo>
                    <a:pt x="1656" y="5782"/>
                    <a:pt x="1340" y="6523"/>
                    <a:pt x="1099" y="7288"/>
                  </a:cubicBezTo>
                  <a:cubicBezTo>
                    <a:pt x="866" y="8112"/>
                    <a:pt x="691" y="8961"/>
                    <a:pt x="600" y="9817"/>
                  </a:cubicBezTo>
                  <a:cubicBezTo>
                    <a:pt x="367" y="11573"/>
                    <a:pt x="259" y="13245"/>
                    <a:pt x="176" y="14768"/>
                  </a:cubicBezTo>
                  <a:cubicBezTo>
                    <a:pt x="101" y="16299"/>
                    <a:pt x="59" y="17671"/>
                    <a:pt x="42" y="18828"/>
                  </a:cubicBezTo>
                  <a:cubicBezTo>
                    <a:pt x="17" y="19984"/>
                    <a:pt x="9" y="20916"/>
                    <a:pt x="1" y="21565"/>
                  </a:cubicBezTo>
                  <a:lnTo>
                    <a:pt x="1" y="22305"/>
                  </a:lnTo>
                  <a:lnTo>
                    <a:pt x="1" y="22497"/>
                  </a:lnTo>
                  <a:cubicBezTo>
                    <a:pt x="1" y="22522"/>
                    <a:pt x="9" y="22547"/>
                    <a:pt x="17" y="22563"/>
                  </a:cubicBezTo>
                  <a:cubicBezTo>
                    <a:pt x="26" y="22538"/>
                    <a:pt x="26" y="22522"/>
                    <a:pt x="17" y="22497"/>
                  </a:cubicBezTo>
                  <a:lnTo>
                    <a:pt x="17" y="22305"/>
                  </a:lnTo>
                  <a:cubicBezTo>
                    <a:pt x="17" y="22122"/>
                    <a:pt x="34" y="21881"/>
                    <a:pt x="51" y="21565"/>
                  </a:cubicBezTo>
                  <a:cubicBezTo>
                    <a:pt x="67" y="20908"/>
                    <a:pt x="92" y="19976"/>
                    <a:pt x="126" y="18828"/>
                  </a:cubicBezTo>
                  <a:cubicBezTo>
                    <a:pt x="159" y="17688"/>
                    <a:pt x="209" y="16299"/>
                    <a:pt x="292" y="14776"/>
                  </a:cubicBezTo>
                  <a:cubicBezTo>
                    <a:pt x="375" y="13254"/>
                    <a:pt x="492" y="11573"/>
                    <a:pt x="725" y="9834"/>
                  </a:cubicBezTo>
                  <a:cubicBezTo>
                    <a:pt x="816" y="8986"/>
                    <a:pt x="983" y="8145"/>
                    <a:pt x="1216" y="7322"/>
                  </a:cubicBezTo>
                  <a:cubicBezTo>
                    <a:pt x="1457" y="6564"/>
                    <a:pt x="1765" y="5832"/>
                    <a:pt x="2139" y="5125"/>
                  </a:cubicBezTo>
                  <a:cubicBezTo>
                    <a:pt x="2472" y="4493"/>
                    <a:pt x="2863" y="3886"/>
                    <a:pt x="3295" y="3311"/>
                  </a:cubicBezTo>
                  <a:cubicBezTo>
                    <a:pt x="3678" y="2812"/>
                    <a:pt x="4102" y="2355"/>
                    <a:pt x="4560" y="1922"/>
                  </a:cubicBezTo>
                  <a:cubicBezTo>
                    <a:pt x="5226" y="1306"/>
                    <a:pt x="5983" y="791"/>
                    <a:pt x="6798" y="391"/>
                  </a:cubicBezTo>
                  <a:cubicBezTo>
                    <a:pt x="6948" y="325"/>
                    <a:pt x="7073" y="258"/>
                    <a:pt x="7189" y="217"/>
                  </a:cubicBezTo>
                  <a:lnTo>
                    <a:pt x="7480" y="100"/>
                  </a:lnTo>
                  <a:lnTo>
                    <a:pt x="7663" y="34"/>
                  </a:lnTo>
                  <a:lnTo>
                    <a:pt x="77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3094700" y="2086350"/>
              <a:ext cx="268550" cy="180650"/>
            </a:xfrm>
            <a:custGeom>
              <a:avLst/>
              <a:gdLst/>
              <a:ahLst/>
              <a:cxnLst/>
              <a:rect l="l" t="t" r="r" b="b"/>
              <a:pathLst>
                <a:path w="10742" h="7226" extrusionOk="0">
                  <a:moveTo>
                    <a:pt x="793" y="2630"/>
                  </a:moveTo>
                  <a:cubicBezTo>
                    <a:pt x="509" y="2663"/>
                    <a:pt x="237" y="2758"/>
                    <a:pt x="0" y="2929"/>
                  </a:cubicBezTo>
                  <a:lnTo>
                    <a:pt x="793" y="2630"/>
                  </a:lnTo>
                  <a:close/>
                  <a:moveTo>
                    <a:pt x="7746" y="1"/>
                  </a:moveTo>
                  <a:lnTo>
                    <a:pt x="793" y="2630"/>
                  </a:lnTo>
                  <a:lnTo>
                    <a:pt x="793" y="2630"/>
                  </a:lnTo>
                  <a:cubicBezTo>
                    <a:pt x="871" y="2620"/>
                    <a:pt x="951" y="2616"/>
                    <a:pt x="1031" y="2616"/>
                  </a:cubicBezTo>
                  <a:cubicBezTo>
                    <a:pt x="1576" y="2616"/>
                    <a:pt x="2143" y="2823"/>
                    <a:pt x="2580" y="3146"/>
                  </a:cubicBezTo>
                  <a:cubicBezTo>
                    <a:pt x="3320" y="3678"/>
                    <a:pt x="3811" y="4493"/>
                    <a:pt x="4352" y="5242"/>
                  </a:cubicBezTo>
                  <a:cubicBezTo>
                    <a:pt x="4892" y="5991"/>
                    <a:pt x="5508" y="6740"/>
                    <a:pt x="6373" y="7064"/>
                  </a:cubicBezTo>
                  <a:cubicBezTo>
                    <a:pt x="6661" y="7174"/>
                    <a:pt x="6961" y="7226"/>
                    <a:pt x="7260" y="7226"/>
                  </a:cubicBezTo>
                  <a:cubicBezTo>
                    <a:pt x="8544" y="7226"/>
                    <a:pt x="9829" y="6286"/>
                    <a:pt x="10234" y="5017"/>
                  </a:cubicBezTo>
                  <a:cubicBezTo>
                    <a:pt x="10733" y="3453"/>
                    <a:pt x="10741" y="1814"/>
                    <a:pt x="7746" y="1"/>
                  </a:cubicBez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3094700" y="2086350"/>
              <a:ext cx="268550" cy="180650"/>
            </a:xfrm>
            <a:custGeom>
              <a:avLst/>
              <a:gdLst/>
              <a:ahLst/>
              <a:cxnLst/>
              <a:rect l="l" t="t" r="r" b="b"/>
              <a:pathLst>
                <a:path w="10742" h="7226" extrusionOk="0">
                  <a:moveTo>
                    <a:pt x="793" y="2630"/>
                  </a:moveTo>
                  <a:cubicBezTo>
                    <a:pt x="509" y="2663"/>
                    <a:pt x="237" y="2758"/>
                    <a:pt x="0" y="2929"/>
                  </a:cubicBezTo>
                  <a:lnTo>
                    <a:pt x="793" y="2630"/>
                  </a:lnTo>
                  <a:close/>
                  <a:moveTo>
                    <a:pt x="7746" y="1"/>
                  </a:moveTo>
                  <a:lnTo>
                    <a:pt x="793" y="2630"/>
                  </a:lnTo>
                  <a:lnTo>
                    <a:pt x="793" y="2630"/>
                  </a:lnTo>
                  <a:cubicBezTo>
                    <a:pt x="871" y="2620"/>
                    <a:pt x="951" y="2616"/>
                    <a:pt x="1031" y="2616"/>
                  </a:cubicBezTo>
                  <a:cubicBezTo>
                    <a:pt x="1576" y="2616"/>
                    <a:pt x="2143" y="2823"/>
                    <a:pt x="2580" y="3146"/>
                  </a:cubicBezTo>
                  <a:cubicBezTo>
                    <a:pt x="3320" y="3678"/>
                    <a:pt x="3811" y="4493"/>
                    <a:pt x="4352" y="5242"/>
                  </a:cubicBezTo>
                  <a:cubicBezTo>
                    <a:pt x="4892" y="5991"/>
                    <a:pt x="5508" y="6740"/>
                    <a:pt x="6373" y="7064"/>
                  </a:cubicBezTo>
                  <a:cubicBezTo>
                    <a:pt x="6661" y="7174"/>
                    <a:pt x="6961" y="7226"/>
                    <a:pt x="7260" y="7226"/>
                  </a:cubicBezTo>
                  <a:cubicBezTo>
                    <a:pt x="8544" y="7226"/>
                    <a:pt x="9829" y="6286"/>
                    <a:pt x="10234" y="5017"/>
                  </a:cubicBezTo>
                  <a:cubicBezTo>
                    <a:pt x="10733" y="3453"/>
                    <a:pt x="10741" y="1814"/>
                    <a:pt x="7746" y="1"/>
                  </a:cubicBez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2533325" y="2196850"/>
              <a:ext cx="405400" cy="298850"/>
            </a:xfrm>
            <a:custGeom>
              <a:avLst/>
              <a:gdLst/>
              <a:ahLst/>
              <a:cxnLst/>
              <a:rect l="l" t="t" r="r" b="b"/>
              <a:pathLst>
                <a:path w="16216" h="11954" extrusionOk="0">
                  <a:moveTo>
                    <a:pt x="5287" y="0"/>
                  </a:moveTo>
                  <a:cubicBezTo>
                    <a:pt x="3489" y="0"/>
                    <a:pt x="1687" y="373"/>
                    <a:pt x="0" y="1122"/>
                  </a:cubicBezTo>
                  <a:cubicBezTo>
                    <a:pt x="1781" y="1196"/>
                    <a:pt x="3411" y="2153"/>
                    <a:pt x="4343" y="3667"/>
                  </a:cubicBezTo>
                  <a:cubicBezTo>
                    <a:pt x="5150" y="4999"/>
                    <a:pt x="5325" y="6621"/>
                    <a:pt x="5982" y="8019"/>
                  </a:cubicBezTo>
                  <a:cubicBezTo>
                    <a:pt x="7149" y="10489"/>
                    <a:pt x="9606" y="11953"/>
                    <a:pt x="12182" y="11953"/>
                  </a:cubicBezTo>
                  <a:cubicBezTo>
                    <a:pt x="13043" y="11953"/>
                    <a:pt x="13916" y="11790"/>
                    <a:pt x="14760" y="11446"/>
                  </a:cubicBezTo>
                  <a:lnTo>
                    <a:pt x="14760" y="11455"/>
                  </a:lnTo>
                  <a:cubicBezTo>
                    <a:pt x="16216" y="10065"/>
                    <a:pt x="16149" y="7644"/>
                    <a:pt x="15417" y="5764"/>
                  </a:cubicBezTo>
                  <a:cubicBezTo>
                    <a:pt x="14693" y="3884"/>
                    <a:pt x="13096" y="2444"/>
                    <a:pt x="11324" y="1488"/>
                  </a:cubicBezTo>
                  <a:cubicBezTo>
                    <a:pt x="9437" y="498"/>
                    <a:pt x="7364" y="0"/>
                    <a:pt x="5287" y="0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2449700" y="2215975"/>
              <a:ext cx="272725" cy="167200"/>
            </a:xfrm>
            <a:custGeom>
              <a:avLst/>
              <a:gdLst/>
              <a:ahLst/>
              <a:cxnLst/>
              <a:rect l="l" t="t" r="r" b="b"/>
              <a:pathLst>
                <a:path w="10909" h="6688" extrusionOk="0">
                  <a:moveTo>
                    <a:pt x="5329" y="0"/>
                  </a:moveTo>
                  <a:cubicBezTo>
                    <a:pt x="3855" y="0"/>
                    <a:pt x="2378" y="550"/>
                    <a:pt x="1232" y="1654"/>
                  </a:cubicBezTo>
                  <a:cubicBezTo>
                    <a:pt x="558" y="2312"/>
                    <a:pt x="1" y="3269"/>
                    <a:pt x="292" y="4159"/>
                  </a:cubicBezTo>
                  <a:cubicBezTo>
                    <a:pt x="575" y="5055"/>
                    <a:pt x="1601" y="5528"/>
                    <a:pt x="2549" y="5528"/>
                  </a:cubicBezTo>
                  <a:cubicBezTo>
                    <a:pt x="2604" y="5528"/>
                    <a:pt x="2659" y="5526"/>
                    <a:pt x="2713" y="5523"/>
                  </a:cubicBezTo>
                  <a:cubicBezTo>
                    <a:pt x="3711" y="5457"/>
                    <a:pt x="4635" y="4999"/>
                    <a:pt x="5567" y="4658"/>
                  </a:cubicBezTo>
                  <a:cubicBezTo>
                    <a:pt x="6153" y="4450"/>
                    <a:pt x="6800" y="4288"/>
                    <a:pt x="7419" y="4288"/>
                  </a:cubicBezTo>
                  <a:cubicBezTo>
                    <a:pt x="7792" y="4288"/>
                    <a:pt x="8155" y="4347"/>
                    <a:pt x="8487" y="4492"/>
                  </a:cubicBezTo>
                  <a:cubicBezTo>
                    <a:pt x="9369" y="4874"/>
                    <a:pt x="9943" y="5764"/>
                    <a:pt x="10209" y="6688"/>
                  </a:cubicBezTo>
                  <a:lnTo>
                    <a:pt x="10908" y="3967"/>
                  </a:lnTo>
                  <a:cubicBezTo>
                    <a:pt x="10625" y="3160"/>
                    <a:pt x="10176" y="2420"/>
                    <a:pt x="9577" y="1804"/>
                  </a:cubicBezTo>
                  <a:cubicBezTo>
                    <a:pt x="8419" y="604"/>
                    <a:pt x="6875" y="0"/>
                    <a:pt x="5329" y="0"/>
                  </a:cubicBez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2449700" y="2215975"/>
              <a:ext cx="272725" cy="167200"/>
            </a:xfrm>
            <a:custGeom>
              <a:avLst/>
              <a:gdLst/>
              <a:ahLst/>
              <a:cxnLst/>
              <a:rect l="l" t="t" r="r" b="b"/>
              <a:pathLst>
                <a:path w="10909" h="6688" extrusionOk="0">
                  <a:moveTo>
                    <a:pt x="5329" y="0"/>
                  </a:moveTo>
                  <a:cubicBezTo>
                    <a:pt x="3855" y="0"/>
                    <a:pt x="2378" y="550"/>
                    <a:pt x="1232" y="1654"/>
                  </a:cubicBezTo>
                  <a:cubicBezTo>
                    <a:pt x="558" y="2312"/>
                    <a:pt x="1" y="3269"/>
                    <a:pt x="292" y="4159"/>
                  </a:cubicBezTo>
                  <a:cubicBezTo>
                    <a:pt x="575" y="5055"/>
                    <a:pt x="1601" y="5528"/>
                    <a:pt x="2549" y="5528"/>
                  </a:cubicBezTo>
                  <a:cubicBezTo>
                    <a:pt x="2604" y="5528"/>
                    <a:pt x="2659" y="5526"/>
                    <a:pt x="2713" y="5523"/>
                  </a:cubicBezTo>
                  <a:cubicBezTo>
                    <a:pt x="3711" y="5457"/>
                    <a:pt x="4635" y="4999"/>
                    <a:pt x="5567" y="4658"/>
                  </a:cubicBezTo>
                  <a:cubicBezTo>
                    <a:pt x="6153" y="4450"/>
                    <a:pt x="6800" y="4288"/>
                    <a:pt x="7419" y="4288"/>
                  </a:cubicBezTo>
                  <a:cubicBezTo>
                    <a:pt x="7792" y="4288"/>
                    <a:pt x="8155" y="4347"/>
                    <a:pt x="8487" y="4492"/>
                  </a:cubicBezTo>
                  <a:cubicBezTo>
                    <a:pt x="9369" y="4874"/>
                    <a:pt x="9943" y="5764"/>
                    <a:pt x="10209" y="6688"/>
                  </a:cubicBezTo>
                  <a:lnTo>
                    <a:pt x="10908" y="3967"/>
                  </a:lnTo>
                  <a:cubicBezTo>
                    <a:pt x="10625" y="3160"/>
                    <a:pt x="10176" y="2420"/>
                    <a:pt x="9577" y="1804"/>
                  </a:cubicBezTo>
                  <a:cubicBezTo>
                    <a:pt x="8419" y="604"/>
                    <a:pt x="6875" y="0"/>
                    <a:pt x="5329" y="0"/>
                  </a:cubicBez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2680575" y="2228425"/>
              <a:ext cx="258975" cy="438050"/>
            </a:xfrm>
            <a:custGeom>
              <a:avLst/>
              <a:gdLst/>
              <a:ahLst/>
              <a:cxnLst/>
              <a:rect l="l" t="t" r="r" b="b"/>
              <a:pathLst>
                <a:path w="10359" h="17522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42"/>
                    <a:pt x="126" y="75"/>
                    <a:pt x="192" y="108"/>
                  </a:cubicBezTo>
                  <a:lnTo>
                    <a:pt x="766" y="366"/>
                  </a:lnTo>
                  <a:cubicBezTo>
                    <a:pt x="1007" y="499"/>
                    <a:pt x="1307" y="666"/>
                    <a:pt x="1648" y="840"/>
                  </a:cubicBezTo>
                  <a:cubicBezTo>
                    <a:pt x="1998" y="1015"/>
                    <a:pt x="2372" y="1256"/>
                    <a:pt x="2763" y="1539"/>
                  </a:cubicBezTo>
                  <a:cubicBezTo>
                    <a:pt x="4868" y="2979"/>
                    <a:pt x="6615" y="4884"/>
                    <a:pt x="7863" y="7105"/>
                  </a:cubicBezTo>
                  <a:cubicBezTo>
                    <a:pt x="9336" y="9709"/>
                    <a:pt x="9760" y="12455"/>
                    <a:pt x="10051" y="14368"/>
                  </a:cubicBezTo>
                  <a:cubicBezTo>
                    <a:pt x="10184" y="15342"/>
                    <a:pt x="10251" y="16140"/>
                    <a:pt x="10292" y="16673"/>
                  </a:cubicBezTo>
                  <a:lnTo>
                    <a:pt x="10326" y="17305"/>
                  </a:lnTo>
                  <a:cubicBezTo>
                    <a:pt x="10326" y="17380"/>
                    <a:pt x="10334" y="17455"/>
                    <a:pt x="10351" y="17521"/>
                  </a:cubicBezTo>
                  <a:cubicBezTo>
                    <a:pt x="10359" y="17446"/>
                    <a:pt x="10359" y="17380"/>
                    <a:pt x="10351" y="17305"/>
                  </a:cubicBezTo>
                  <a:lnTo>
                    <a:pt x="10351" y="16673"/>
                  </a:lnTo>
                  <a:cubicBezTo>
                    <a:pt x="10326" y="16124"/>
                    <a:pt x="10276" y="15333"/>
                    <a:pt x="10151" y="14360"/>
                  </a:cubicBezTo>
                  <a:cubicBezTo>
                    <a:pt x="10009" y="13220"/>
                    <a:pt x="9801" y="12089"/>
                    <a:pt x="9527" y="10965"/>
                  </a:cubicBezTo>
                  <a:cubicBezTo>
                    <a:pt x="9194" y="9593"/>
                    <a:pt x="8670" y="8278"/>
                    <a:pt x="7979" y="7047"/>
                  </a:cubicBezTo>
                  <a:cubicBezTo>
                    <a:pt x="6723" y="4801"/>
                    <a:pt x="4951" y="2887"/>
                    <a:pt x="2813" y="1464"/>
                  </a:cubicBezTo>
                  <a:cubicBezTo>
                    <a:pt x="2414" y="1181"/>
                    <a:pt x="2022" y="973"/>
                    <a:pt x="1681" y="774"/>
                  </a:cubicBezTo>
                  <a:cubicBezTo>
                    <a:pt x="1349" y="582"/>
                    <a:pt x="1041" y="441"/>
                    <a:pt x="799" y="325"/>
                  </a:cubicBezTo>
                  <a:lnTo>
                    <a:pt x="209" y="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2788950" y="2606550"/>
              <a:ext cx="359650" cy="67625"/>
            </a:xfrm>
            <a:custGeom>
              <a:avLst/>
              <a:gdLst/>
              <a:ahLst/>
              <a:cxnLst/>
              <a:rect l="l" t="t" r="r" b="b"/>
              <a:pathLst>
                <a:path w="14386" h="2705" extrusionOk="0">
                  <a:moveTo>
                    <a:pt x="0" y="0"/>
                  </a:moveTo>
                  <a:lnTo>
                    <a:pt x="0" y="2704"/>
                  </a:lnTo>
                  <a:lnTo>
                    <a:pt x="14061" y="2704"/>
                  </a:lnTo>
                  <a:lnTo>
                    <a:pt x="14385" y="0"/>
                  </a:ln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2826600" y="2666450"/>
              <a:ext cx="276225" cy="203025"/>
            </a:xfrm>
            <a:custGeom>
              <a:avLst/>
              <a:gdLst/>
              <a:ahLst/>
              <a:cxnLst/>
              <a:rect l="l" t="t" r="r" b="b"/>
              <a:pathLst>
                <a:path w="11049" h="8121" extrusionOk="0">
                  <a:moveTo>
                    <a:pt x="0" y="0"/>
                  </a:moveTo>
                  <a:lnTo>
                    <a:pt x="1648" y="8120"/>
                  </a:lnTo>
                  <a:lnTo>
                    <a:pt x="9285" y="8120"/>
                  </a:lnTo>
                  <a:lnTo>
                    <a:pt x="11049" y="0"/>
                  </a:lnTo>
                  <a:close/>
                </a:path>
              </a:pathLst>
            </a:custGeom>
            <a:solidFill>
              <a:srgbClr val="4E88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2788950" y="2672025"/>
              <a:ext cx="345300" cy="3450"/>
            </a:xfrm>
            <a:custGeom>
              <a:avLst/>
              <a:gdLst/>
              <a:ahLst/>
              <a:cxnLst/>
              <a:rect l="l" t="t" r="r" b="b"/>
              <a:pathLst>
                <a:path w="13812" h="138" extrusionOk="0">
                  <a:moveTo>
                    <a:pt x="8366" y="0"/>
                  </a:moveTo>
                  <a:cubicBezTo>
                    <a:pt x="7895" y="0"/>
                    <a:pt x="7407" y="1"/>
                    <a:pt x="6906" y="2"/>
                  </a:cubicBezTo>
                  <a:cubicBezTo>
                    <a:pt x="3087" y="10"/>
                    <a:pt x="0" y="52"/>
                    <a:pt x="0" y="85"/>
                  </a:cubicBezTo>
                  <a:cubicBezTo>
                    <a:pt x="0" y="120"/>
                    <a:pt x="2144" y="137"/>
                    <a:pt x="5068" y="137"/>
                  </a:cubicBezTo>
                  <a:cubicBezTo>
                    <a:pt x="5653" y="137"/>
                    <a:pt x="6269" y="136"/>
                    <a:pt x="6906" y="135"/>
                  </a:cubicBezTo>
                  <a:cubicBezTo>
                    <a:pt x="10716" y="127"/>
                    <a:pt x="13811" y="85"/>
                    <a:pt x="13811" y="52"/>
                  </a:cubicBezTo>
                  <a:cubicBezTo>
                    <a:pt x="13811" y="23"/>
                    <a:pt x="11477" y="0"/>
                    <a:pt x="83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2785825" y="2672900"/>
              <a:ext cx="353200" cy="3350"/>
            </a:xfrm>
            <a:custGeom>
              <a:avLst/>
              <a:gdLst/>
              <a:ahLst/>
              <a:cxnLst/>
              <a:rect l="l" t="t" r="r" b="b"/>
              <a:pathLst>
                <a:path w="14128" h="134" extrusionOk="0">
                  <a:moveTo>
                    <a:pt x="7064" y="0"/>
                  </a:moveTo>
                  <a:cubicBezTo>
                    <a:pt x="3162" y="0"/>
                    <a:pt x="1" y="25"/>
                    <a:pt x="1" y="67"/>
                  </a:cubicBezTo>
                  <a:cubicBezTo>
                    <a:pt x="1" y="100"/>
                    <a:pt x="3162" y="133"/>
                    <a:pt x="7064" y="133"/>
                  </a:cubicBezTo>
                  <a:cubicBezTo>
                    <a:pt x="10966" y="133"/>
                    <a:pt x="14128" y="100"/>
                    <a:pt x="14128" y="67"/>
                  </a:cubicBezTo>
                  <a:cubicBezTo>
                    <a:pt x="14128" y="34"/>
                    <a:pt x="10966" y="0"/>
                    <a:pt x="70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2845725" y="2730000"/>
              <a:ext cx="240675" cy="30900"/>
            </a:xfrm>
            <a:custGeom>
              <a:avLst/>
              <a:gdLst/>
              <a:ahLst/>
              <a:cxnLst/>
              <a:rect l="l" t="t" r="r" b="b"/>
              <a:pathLst>
                <a:path w="9627" h="1236" extrusionOk="0">
                  <a:moveTo>
                    <a:pt x="2990" y="1"/>
                  </a:moveTo>
                  <a:cubicBezTo>
                    <a:pt x="2931" y="1"/>
                    <a:pt x="2872" y="2"/>
                    <a:pt x="2813" y="4"/>
                  </a:cubicBezTo>
                  <a:cubicBezTo>
                    <a:pt x="1898" y="71"/>
                    <a:pt x="1024" y="412"/>
                    <a:pt x="300" y="969"/>
                  </a:cubicBezTo>
                  <a:cubicBezTo>
                    <a:pt x="217" y="1036"/>
                    <a:pt x="142" y="1102"/>
                    <a:pt x="76" y="1169"/>
                  </a:cubicBezTo>
                  <a:cubicBezTo>
                    <a:pt x="26" y="1211"/>
                    <a:pt x="1" y="1236"/>
                    <a:pt x="1" y="1236"/>
                  </a:cubicBezTo>
                  <a:cubicBezTo>
                    <a:pt x="400" y="944"/>
                    <a:pt x="824" y="695"/>
                    <a:pt x="1274" y="487"/>
                  </a:cubicBezTo>
                  <a:cubicBezTo>
                    <a:pt x="1764" y="279"/>
                    <a:pt x="2289" y="154"/>
                    <a:pt x="2813" y="121"/>
                  </a:cubicBezTo>
                  <a:cubicBezTo>
                    <a:pt x="2854" y="120"/>
                    <a:pt x="2895" y="119"/>
                    <a:pt x="2936" y="119"/>
                  </a:cubicBezTo>
                  <a:cubicBezTo>
                    <a:pt x="3551" y="119"/>
                    <a:pt x="4157" y="235"/>
                    <a:pt x="4726" y="453"/>
                  </a:cubicBezTo>
                  <a:cubicBezTo>
                    <a:pt x="5342" y="695"/>
                    <a:pt x="5974" y="903"/>
                    <a:pt x="6615" y="1069"/>
                  </a:cubicBezTo>
                  <a:cubicBezTo>
                    <a:pt x="6885" y="1115"/>
                    <a:pt x="7158" y="1138"/>
                    <a:pt x="7430" y="1138"/>
                  </a:cubicBezTo>
                  <a:cubicBezTo>
                    <a:pt x="7703" y="1138"/>
                    <a:pt x="7975" y="1115"/>
                    <a:pt x="8246" y="1069"/>
                  </a:cubicBezTo>
                  <a:cubicBezTo>
                    <a:pt x="8603" y="1011"/>
                    <a:pt x="8961" y="903"/>
                    <a:pt x="9285" y="736"/>
                  </a:cubicBezTo>
                  <a:cubicBezTo>
                    <a:pt x="9377" y="695"/>
                    <a:pt x="9460" y="645"/>
                    <a:pt x="9543" y="587"/>
                  </a:cubicBezTo>
                  <a:cubicBezTo>
                    <a:pt x="9593" y="545"/>
                    <a:pt x="9627" y="520"/>
                    <a:pt x="9618" y="512"/>
                  </a:cubicBezTo>
                  <a:lnTo>
                    <a:pt x="9618" y="512"/>
                  </a:lnTo>
                  <a:cubicBezTo>
                    <a:pt x="9618" y="512"/>
                    <a:pt x="9493" y="587"/>
                    <a:pt x="9261" y="695"/>
                  </a:cubicBezTo>
                  <a:cubicBezTo>
                    <a:pt x="8936" y="836"/>
                    <a:pt x="8587" y="936"/>
                    <a:pt x="8229" y="986"/>
                  </a:cubicBezTo>
                  <a:cubicBezTo>
                    <a:pt x="7998" y="1019"/>
                    <a:pt x="7764" y="1036"/>
                    <a:pt x="7530" y="1036"/>
                  </a:cubicBezTo>
                  <a:cubicBezTo>
                    <a:pt x="7232" y="1036"/>
                    <a:pt x="6933" y="1009"/>
                    <a:pt x="6640" y="953"/>
                  </a:cubicBezTo>
                  <a:cubicBezTo>
                    <a:pt x="6008" y="778"/>
                    <a:pt x="5384" y="578"/>
                    <a:pt x="4768" y="337"/>
                  </a:cubicBezTo>
                  <a:cubicBezTo>
                    <a:pt x="4199" y="117"/>
                    <a:pt x="3596" y="1"/>
                    <a:pt x="29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2849275" y="2746300"/>
              <a:ext cx="233175" cy="29225"/>
            </a:xfrm>
            <a:custGeom>
              <a:avLst/>
              <a:gdLst/>
              <a:ahLst/>
              <a:cxnLst/>
              <a:rect l="l" t="t" r="r" b="b"/>
              <a:pathLst>
                <a:path w="9327" h="1169" extrusionOk="0">
                  <a:moveTo>
                    <a:pt x="2802" y="1"/>
                  </a:moveTo>
                  <a:cubicBezTo>
                    <a:pt x="2781" y="1"/>
                    <a:pt x="2759" y="1"/>
                    <a:pt x="2737" y="1"/>
                  </a:cubicBezTo>
                  <a:cubicBezTo>
                    <a:pt x="2213" y="18"/>
                    <a:pt x="1689" y="126"/>
                    <a:pt x="1206" y="334"/>
                  </a:cubicBezTo>
                  <a:cubicBezTo>
                    <a:pt x="874" y="475"/>
                    <a:pt x="566" y="650"/>
                    <a:pt x="291" y="875"/>
                  </a:cubicBezTo>
                  <a:cubicBezTo>
                    <a:pt x="208" y="933"/>
                    <a:pt x="142" y="991"/>
                    <a:pt x="67" y="1058"/>
                  </a:cubicBezTo>
                  <a:cubicBezTo>
                    <a:pt x="17" y="1099"/>
                    <a:pt x="0" y="1124"/>
                    <a:pt x="0" y="1124"/>
                  </a:cubicBezTo>
                  <a:cubicBezTo>
                    <a:pt x="383" y="841"/>
                    <a:pt x="799" y="600"/>
                    <a:pt x="1240" y="417"/>
                  </a:cubicBezTo>
                  <a:cubicBezTo>
                    <a:pt x="1722" y="226"/>
                    <a:pt x="2230" y="126"/>
                    <a:pt x="2746" y="118"/>
                  </a:cubicBezTo>
                  <a:cubicBezTo>
                    <a:pt x="3378" y="118"/>
                    <a:pt x="4002" y="234"/>
                    <a:pt x="4601" y="459"/>
                  </a:cubicBezTo>
                  <a:cubicBezTo>
                    <a:pt x="5242" y="675"/>
                    <a:pt x="5841" y="933"/>
                    <a:pt x="6415" y="1074"/>
                  </a:cubicBezTo>
                  <a:cubicBezTo>
                    <a:pt x="6716" y="1137"/>
                    <a:pt x="7021" y="1169"/>
                    <a:pt x="7325" y="1169"/>
                  </a:cubicBezTo>
                  <a:cubicBezTo>
                    <a:pt x="7549" y="1169"/>
                    <a:pt x="7773" y="1151"/>
                    <a:pt x="7995" y="1116"/>
                  </a:cubicBezTo>
                  <a:cubicBezTo>
                    <a:pt x="8345" y="1066"/>
                    <a:pt x="8686" y="958"/>
                    <a:pt x="9010" y="800"/>
                  </a:cubicBezTo>
                  <a:cubicBezTo>
                    <a:pt x="9094" y="750"/>
                    <a:pt x="9177" y="700"/>
                    <a:pt x="9252" y="642"/>
                  </a:cubicBezTo>
                  <a:cubicBezTo>
                    <a:pt x="9302" y="600"/>
                    <a:pt x="9327" y="584"/>
                    <a:pt x="9327" y="575"/>
                  </a:cubicBezTo>
                  <a:cubicBezTo>
                    <a:pt x="9327" y="575"/>
                    <a:pt x="9326" y="575"/>
                    <a:pt x="9326" y="575"/>
                  </a:cubicBezTo>
                  <a:cubicBezTo>
                    <a:pt x="9314" y="575"/>
                    <a:pt x="9199" y="647"/>
                    <a:pt x="8985" y="750"/>
                  </a:cubicBezTo>
                  <a:cubicBezTo>
                    <a:pt x="8669" y="891"/>
                    <a:pt x="8328" y="983"/>
                    <a:pt x="7987" y="1024"/>
                  </a:cubicBezTo>
                  <a:cubicBezTo>
                    <a:pt x="7799" y="1049"/>
                    <a:pt x="7612" y="1061"/>
                    <a:pt x="7425" y="1061"/>
                  </a:cubicBezTo>
                  <a:cubicBezTo>
                    <a:pt x="7097" y="1061"/>
                    <a:pt x="6771" y="1024"/>
                    <a:pt x="6448" y="950"/>
                  </a:cubicBezTo>
                  <a:cubicBezTo>
                    <a:pt x="5882" y="808"/>
                    <a:pt x="5283" y="550"/>
                    <a:pt x="4643" y="334"/>
                  </a:cubicBezTo>
                  <a:cubicBezTo>
                    <a:pt x="4055" y="117"/>
                    <a:pt x="3430" y="1"/>
                    <a:pt x="2802" y="1"/>
                  </a:cubicBezTo>
                  <a:close/>
                </a:path>
              </a:pathLst>
            </a:custGeom>
            <a:solidFill>
              <a:srgbClr val="436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2851975" y="2759825"/>
              <a:ext cx="225275" cy="30550"/>
            </a:xfrm>
            <a:custGeom>
              <a:avLst/>
              <a:gdLst/>
              <a:ahLst/>
              <a:cxnLst/>
              <a:rect l="l" t="t" r="r" b="b"/>
              <a:pathLst>
                <a:path w="9011" h="1222" extrusionOk="0">
                  <a:moveTo>
                    <a:pt x="2713" y="0"/>
                  </a:moveTo>
                  <a:cubicBezTo>
                    <a:pt x="2691" y="0"/>
                    <a:pt x="2668" y="1"/>
                    <a:pt x="2646" y="1"/>
                  </a:cubicBezTo>
                  <a:cubicBezTo>
                    <a:pt x="1781" y="26"/>
                    <a:pt x="957" y="334"/>
                    <a:pt x="283" y="866"/>
                  </a:cubicBezTo>
                  <a:cubicBezTo>
                    <a:pt x="208" y="924"/>
                    <a:pt x="142" y="983"/>
                    <a:pt x="75" y="1049"/>
                  </a:cubicBezTo>
                  <a:cubicBezTo>
                    <a:pt x="17" y="1099"/>
                    <a:pt x="0" y="1124"/>
                    <a:pt x="0" y="1124"/>
                  </a:cubicBezTo>
                  <a:cubicBezTo>
                    <a:pt x="366" y="850"/>
                    <a:pt x="766" y="617"/>
                    <a:pt x="1182" y="425"/>
                  </a:cubicBezTo>
                  <a:cubicBezTo>
                    <a:pt x="1639" y="234"/>
                    <a:pt x="2130" y="134"/>
                    <a:pt x="2629" y="134"/>
                  </a:cubicBezTo>
                  <a:cubicBezTo>
                    <a:pt x="3245" y="134"/>
                    <a:pt x="3852" y="242"/>
                    <a:pt x="4426" y="450"/>
                  </a:cubicBezTo>
                  <a:cubicBezTo>
                    <a:pt x="5042" y="658"/>
                    <a:pt x="5624" y="899"/>
                    <a:pt x="6198" y="1041"/>
                  </a:cubicBezTo>
                  <a:cubicBezTo>
                    <a:pt x="6616" y="1161"/>
                    <a:pt x="7045" y="1221"/>
                    <a:pt x="7481" y="1221"/>
                  </a:cubicBezTo>
                  <a:cubicBezTo>
                    <a:pt x="7558" y="1221"/>
                    <a:pt x="7635" y="1219"/>
                    <a:pt x="7713" y="1216"/>
                  </a:cubicBezTo>
                  <a:cubicBezTo>
                    <a:pt x="8054" y="1191"/>
                    <a:pt x="8395" y="1099"/>
                    <a:pt x="8703" y="949"/>
                  </a:cubicBezTo>
                  <a:cubicBezTo>
                    <a:pt x="8786" y="908"/>
                    <a:pt x="8861" y="858"/>
                    <a:pt x="8936" y="800"/>
                  </a:cubicBezTo>
                  <a:cubicBezTo>
                    <a:pt x="8986" y="758"/>
                    <a:pt x="9011" y="733"/>
                    <a:pt x="9011" y="733"/>
                  </a:cubicBezTo>
                  <a:lnTo>
                    <a:pt x="9011" y="733"/>
                  </a:lnTo>
                  <a:cubicBezTo>
                    <a:pt x="9010" y="733"/>
                    <a:pt x="8894" y="800"/>
                    <a:pt x="8678" y="899"/>
                  </a:cubicBezTo>
                  <a:cubicBezTo>
                    <a:pt x="8370" y="1033"/>
                    <a:pt x="8037" y="1107"/>
                    <a:pt x="7704" y="1116"/>
                  </a:cubicBezTo>
                  <a:cubicBezTo>
                    <a:pt x="7654" y="1117"/>
                    <a:pt x="7604" y="1118"/>
                    <a:pt x="7554" y="1118"/>
                  </a:cubicBezTo>
                  <a:cubicBezTo>
                    <a:pt x="7105" y="1118"/>
                    <a:pt x="6657" y="1052"/>
                    <a:pt x="6223" y="924"/>
                  </a:cubicBezTo>
                  <a:cubicBezTo>
                    <a:pt x="5683" y="775"/>
                    <a:pt x="5109" y="533"/>
                    <a:pt x="4476" y="317"/>
                  </a:cubicBezTo>
                  <a:cubicBezTo>
                    <a:pt x="3915" y="108"/>
                    <a:pt x="3314" y="0"/>
                    <a:pt x="27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27"/>
          <p:cNvSpPr/>
          <p:nvPr/>
        </p:nvSpPr>
        <p:spPr>
          <a:xfrm>
            <a:off x="818275" y="1425425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7"/>
          <p:cNvSpPr/>
          <p:nvPr/>
        </p:nvSpPr>
        <p:spPr>
          <a:xfrm>
            <a:off x="1921686" y="3556457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7"/>
          <p:cNvSpPr/>
          <p:nvPr/>
        </p:nvSpPr>
        <p:spPr>
          <a:xfrm>
            <a:off x="2173246" y="193066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7"/>
          <p:cNvSpPr/>
          <p:nvPr/>
        </p:nvSpPr>
        <p:spPr>
          <a:xfrm>
            <a:off x="6956597" y="1767576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7"/>
          <p:cNvSpPr/>
          <p:nvPr/>
        </p:nvSpPr>
        <p:spPr>
          <a:xfrm>
            <a:off x="7092802" y="287968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7"/>
          <p:cNvSpPr/>
          <p:nvPr/>
        </p:nvSpPr>
        <p:spPr>
          <a:xfrm>
            <a:off x="2249371" y="748970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7"/>
          <p:cNvSpPr/>
          <p:nvPr/>
        </p:nvSpPr>
        <p:spPr>
          <a:xfrm>
            <a:off x="8194693" y="2359028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7"/>
          <p:cNvSpPr/>
          <p:nvPr/>
        </p:nvSpPr>
        <p:spPr>
          <a:xfrm>
            <a:off x="4066504" y="126438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7"/>
          <p:cNvSpPr/>
          <p:nvPr/>
        </p:nvSpPr>
        <p:spPr>
          <a:xfrm>
            <a:off x="5923417" y="1839818"/>
            <a:ext cx="66117" cy="69707"/>
          </a:xfrm>
          <a:custGeom>
            <a:avLst/>
            <a:gdLst/>
            <a:ahLst/>
            <a:cxnLst/>
            <a:rect l="l" t="t" r="r" b="b"/>
            <a:pathLst>
              <a:path w="1965" h="1953" extrusionOk="0">
                <a:moveTo>
                  <a:pt x="988" y="0"/>
                </a:moveTo>
                <a:lnTo>
                  <a:pt x="643" y="631"/>
                </a:lnTo>
                <a:lnTo>
                  <a:pt x="0" y="976"/>
                </a:lnTo>
                <a:lnTo>
                  <a:pt x="643" y="1322"/>
                </a:lnTo>
                <a:lnTo>
                  <a:pt x="988" y="1953"/>
                </a:lnTo>
                <a:lnTo>
                  <a:pt x="1334" y="1322"/>
                </a:lnTo>
                <a:lnTo>
                  <a:pt x="1965" y="976"/>
                </a:lnTo>
                <a:lnTo>
                  <a:pt x="1334" y="631"/>
                </a:lnTo>
                <a:lnTo>
                  <a:pt x="988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>
            <a:off x="217720" y="3884433"/>
            <a:ext cx="392263" cy="416924"/>
            <a:chOff x="8058245" y="2331133"/>
            <a:chExt cx="392263" cy="416924"/>
          </a:xfrm>
        </p:grpSpPr>
        <p:sp>
          <p:nvSpPr>
            <p:cNvPr id="724" name="Google Shape;724;p27"/>
            <p:cNvSpPr/>
            <p:nvPr/>
          </p:nvSpPr>
          <p:spPr>
            <a:xfrm>
              <a:off x="8059860" y="2333668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8174026" y="2461804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8058245" y="2331133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27"/>
          <p:cNvSpPr/>
          <p:nvPr/>
        </p:nvSpPr>
        <p:spPr>
          <a:xfrm>
            <a:off x="7558017" y="748964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605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 Table of contents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8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28"/>
          <p:cNvGrpSpPr/>
          <p:nvPr/>
        </p:nvGrpSpPr>
        <p:grpSpPr>
          <a:xfrm>
            <a:off x="180265" y="3309739"/>
            <a:ext cx="1688083" cy="1613516"/>
            <a:chOff x="12252750" y="-9373875"/>
            <a:chExt cx="1021100" cy="941100"/>
          </a:xfrm>
        </p:grpSpPr>
        <p:sp>
          <p:nvSpPr>
            <p:cNvPr id="731" name="Google Shape;731;p28"/>
            <p:cNvSpPr/>
            <p:nvPr/>
          </p:nvSpPr>
          <p:spPr>
            <a:xfrm>
              <a:off x="12998075" y="-8665775"/>
              <a:ext cx="220975" cy="173050"/>
            </a:xfrm>
            <a:custGeom>
              <a:avLst/>
              <a:gdLst/>
              <a:ahLst/>
              <a:cxnLst/>
              <a:rect l="l" t="t" r="r" b="b"/>
              <a:pathLst>
                <a:path w="8839" h="6922" extrusionOk="0">
                  <a:moveTo>
                    <a:pt x="6016" y="1"/>
                  </a:moveTo>
                  <a:cubicBezTo>
                    <a:pt x="5135" y="1"/>
                    <a:pt x="4312" y="576"/>
                    <a:pt x="3865" y="1339"/>
                  </a:cubicBezTo>
                  <a:cubicBezTo>
                    <a:pt x="3462" y="2019"/>
                    <a:pt x="3294" y="2876"/>
                    <a:pt x="2689" y="3388"/>
                  </a:cubicBezTo>
                  <a:cubicBezTo>
                    <a:pt x="2370" y="3666"/>
                    <a:pt x="1958" y="3800"/>
                    <a:pt x="1572" y="3968"/>
                  </a:cubicBezTo>
                  <a:cubicBezTo>
                    <a:pt x="1185" y="4128"/>
                    <a:pt x="757" y="4312"/>
                    <a:pt x="547" y="4682"/>
                  </a:cubicBezTo>
                  <a:cubicBezTo>
                    <a:pt x="1" y="5690"/>
                    <a:pt x="715" y="6555"/>
                    <a:pt x="1034" y="6833"/>
                  </a:cubicBezTo>
                  <a:lnTo>
                    <a:pt x="1160" y="6749"/>
                  </a:lnTo>
                  <a:cubicBezTo>
                    <a:pt x="3067" y="6807"/>
                    <a:pt x="4966" y="6858"/>
                    <a:pt x="6864" y="6917"/>
                  </a:cubicBezTo>
                  <a:cubicBezTo>
                    <a:pt x="6960" y="6920"/>
                    <a:pt x="7056" y="6922"/>
                    <a:pt x="7154" y="6922"/>
                  </a:cubicBezTo>
                  <a:cubicBezTo>
                    <a:pt x="7604" y="6922"/>
                    <a:pt x="8060" y="6869"/>
                    <a:pt x="8385" y="6572"/>
                  </a:cubicBezTo>
                  <a:cubicBezTo>
                    <a:pt x="8813" y="6177"/>
                    <a:pt x="8838" y="5531"/>
                    <a:pt x="8830" y="4951"/>
                  </a:cubicBezTo>
                  <a:cubicBezTo>
                    <a:pt x="8821" y="3909"/>
                    <a:pt x="8813" y="2834"/>
                    <a:pt x="8418" y="1868"/>
                  </a:cubicBezTo>
                  <a:cubicBezTo>
                    <a:pt x="8023" y="893"/>
                    <a:pt x="7150" y="45"/>
                    <a:pt x="6108" y="3"/>
                  </a:cubicBezTo>
                  <a:cubicBezTo>
                    <a:pt x="6077" y="2"/>
                    <a:pt x="6046" y="1"/>
                    <a:pt x="601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12932775" y="-8833725"/>
              <a:ext cx="341075" cy="399475"/>
            </a:xfrm>
            <a:custGeom>
              <a:avLst/>
              <a:gdLst/>
              <a:ahLst/>
              <a:cxnLst/>
              <a:rect l="l" t="t" r="r" b="b"/>
              <a:pathLst>
                <a:path w="13643" h="15979" extrusionOk="0">
                  <a:moveTo>
                    <a:pt x="1555" y="135"/>
                  </a:moveTo>
                  <a:cubicBezTo>
                    <a:pt x="1605" y="421"/>
                    <a:pt x="1857" y="1966"/>
                    <a:pt x="2185" y="4058"/>
                  </a:cubicBezTo>
                  <a:lnTo>
                    <a:pt x="815" y="4058"/>
                  </a:lnTo>
                  <a:lnTo>
                    <a:pt x="160" y="135"/>
                  </a:lnTo>
                  <a:close/>
                  <a:moveTo>
                    <a:pt x="4453" y="135"/>
                  </a:moveTo>
                  <a:lnTo>
                    <a:pt x="4763" y="4058"/>
                  </a:lnTo>
                  <a:lnTo>
                    <a:pt x="2327" y="4058"/>
                  </a:lnTo>
                  <a:cubicBezTo>
                    <a:pt x="2243" y="3512"/>
                    <a:pt x="2159" y="3000"/>
                    <a:pt x="2084" y="2538"/>
                  </a:cubicBezTo>
                  <a:cubicBezTo>
                    <a:pt x="1832" y="958"/>
                    <a:pt x="1731" y="362"/>
                    <a:pt x="1681" y="135"/>
                  </a:cubicBezTo>
                  <a:close/>
                  <a:moveTo>
                    <a:pt x="7107" y="135"/>
                  </a:moveTo>
                  <a:lnTo>
                    <a:pt x="7200" y="4058"/>
                  </a:lnTo>
                  <a:lnTo>
                    <a:pt x="4898" y="4058"/>
                  </a:lnTo>
                  <a:lnTo>
                    <a:pt x="4595" y="135"/>
                  </a:lnTo>
                  <a:close/>
                  <a:moveTo>
                    <a:pt x="9837" y="135"/>
                  </a:moveTo>
                  <a:lnTo>
                    <a:pt x="9703" y="4058"/>
                  </a:lnTo>
                  <a:lnTo>
                    <a:pt x="7334" y="4058"/>
                  </a:lnTo>
                  <a:lnTo>
                    <a:pt x="7250" y="135"/>
                  </a:lnTo>
                  <a:close/>
                  <a:moveTo>
                    <a:pt x="11853" y="135"/>
                  </a:moveTo>
                  <a:lnTo>
                    <a:pt x="11517" y="4058"/>
                  </a:lnTo>
                  <a:lnTo>
                    <a:pt x="9846" y="4058"/>
                  </a:lnTo>
                  <a:lnTo>
                    <a:pt x="9972" y="135"/>
                  </a:lnTo>
                  <a:close/>
                  <a:moveTo>
                    <a:pt x="13492" y="135"/>
                  </a:moveTo>
                  <a:lnTo>
                    <a:pt x="13030" y="4058"/>
                  </a:lnTo>
                  <a:lnTo>
                    <a:pt x="11652" y="4058"/>
                  </a:lnTo>
                  <a:lnTo>
                    <a:pt x="11988" y="135"/>
                  </a:lnTo>
                  <a:close/>
                  <a:moveTo>
                    <a:pt x="2353" y="5075"/>
                  </a:moveTo>
                  <a:cubicBezTo>
                    <a:pt x="2554" y="6377"/>
                    <a:pt x="2789" y="7838"/>
                    <a:pt x="3016" y="9308"/>
                  </a:cubicBezTo>
                  <a:lnTo>
                    <a:pt x="1706" y="9308"/>
                  </a:lnTo>
                  <a:lnTo>
                    <a:pt x="992" y="5075"/>
                  </a:lnTo>
                  <a:close/>
                  <a:moveTo>
                    <a:pt x="4839" y="5075"/>
                  </a:moveTo>
                  <a:lnTo>
                    <a:pt x="5175" y="9308"/>
                  </a:lnTo>
                  <a:lnTo>
                    <a:pt x="3159" y="9308"/>
                  </a:lnTo>
                  <a:cubicBezTo>
                    <a:pt x="3092" y="8880"/>
                    <a:pt x="3025" y="8443"/>
                    <a:pt x="2949" y="8006"/>
                  </a:cubicBezTo>
                  <a:cubicBezTo>
                    <a:pt x="2798" y="7007"/>
                    <a:pt x="2638" y="6007"/>
                    <a:pt x="2487" y="5075"/>
                  </a:cubicBezTo>
                  <a:close/>
                  <a:moveTo>
                    <a:pt x="7225" y="5075"/>
                  </a:moveTo>
                  <a:lnTo>
                    <a:pt x="7326" y="9308"/>
                  </a:lnTo>
                  <a:lnTo>
                    <a:pt x="5310" y="9308"/>
                  </a:lnTo>
                  <a:lnTo>
                    <a:pt x="4974" y="5075"/>
                  </a:lnTo>
                  <a:close/>
                  <a:moveTo>
                    <a:pt x="9669" y="5075"/>
                  </a:moveTo>
                  <a:lnTo>
                    <a:pt x="9535" y="9308"/>
                  </a:lnTo>
                  <a:lnTo>
                    <a:pt x="7460" y="9308"/>
                  </a:lnTo>
                  <a:lnTo>
                    <a:pt x="7359" y="5075"/>
                  </a:lnTo>
                  <a:close/>
                  <a:moveTo>
                    <a:pt x="11433" y="5075"/>
                  </a:moveTo>
                  <a:lnTo>
                    <a:pt x="11064" y="9308"/>
                  </a:lnTo>
                  <a:lnTo>
                    <a:pt x="9669" y="9308"/>
                  </a:lnTo>
                  <a:lnTo>
                    <a:pt x="9812" y="5075"/>
                  </a:lnTo>
                  <a:close/>
                  <a:moveTo>
                    <a:pt x="12912" y="5075"/>
                  </a:moveTo>
                  <a:lnTo>
                    <a:pt x="12408" y="9308"/>
                  </a:lnTo>
                  <a:lnTo>
                    <a:pt x="11207" y="9308"/>
                  </a:lnTo>
                  <a:lnTo>
                    <a:pt x="11568" y="5075"/>
                  </a:lnTo>
                  <a:close/>
                  <a:moveTo>
                    <a:pt x="3184" y="10325"/>
                  </a:moveTo>
                  <a:cubicBezTo>
                    <a:pt x="3377" y="11593"/>
                    <a:pt x="3579" y="12845"/>
                    <a:pt x="3755" y="13996"/>
                  </a:cubicBezTo>
                  <a:lnTo>
                    <a:pt x="2495" y="13996"/>
                  </a:lnTo>
                  <a:lnTo>
                    <a:pt x="1874" y="10325"/>
                  </a:lnTo>
                  <a:close/>
                  <a:moveTo>
                    <a:pt x="5251" y="10325"/>
                  </a:moveTo>
                  <a:lnTo>
                    <a:pt x="5536" y="13996"/>
                  </a:lnTo>
                  <a:lnTo>
                    <a:pt x="3898" y="13996"/>
                  </a:lnTo>
                  <a:cubicBezTo>
                    <a:pt x="3739" y="13005"/>
                    <a:pt x="3537" y="11719"/>
                    <a:pt x="3319" y="10325"/>
                  </a:cubicBezTo>
                  <a:close/>
                  <a:moveTo>
                    <a:pt x="7351" y="10325"/>
                  </a:moveTo>
                  <a:lnTo>
                    <a:pt x="7435" y="13996"/>
                  </a:lnTo>
                  <a:lnTo>
                    <a:pt x="5679" y="13996"/>
                  </a:lnTo>
                  <a:lnTo>
                    <a:pt x="5385" y="10325"/>
                  </a:lnTo>
                  <a:close/>
                  <a:moveTo>
                    <a:pt x="9493" y="10325"/>
                  </a:moveTo>
                  <a:lnTo>
                    <a:pt x="9375" y="13996"/>
                  </a:lnTo>
                  <a:lnTo>
                    <a:pt x="7569" y="13996"/>
                  </a:lnTo>
                  <a:lnTo>
                    <a:pt x="7477" y="10325"/>
                  </a:lnTo>
                  <a:close/>
                  <a:moveTo>
                    <a:pt x="10980" y="10325"/>
                  </a:moveTo>
                  <a:lnTo>
                    <a:pt x="10669" y="13996"/>
                  </a:lnTo>
                  <a:lnTo>
                    <a:pt x="9510" y="13996"/>
                  </a:lnTo>
                  <a:lnTo>
                    <a:pt x="9636" y="10325"/>
                  </a:lnTo>
                  <a:close/>
                  <a:moveTo>
                    <a:pt x="12290" y="10325"/>
                  </a:moveTo>
                  <a:lnTo>
                    <a:pt x="11853" y="13996"/>
                  </a:lnTo>
                  <a:lnTo>
                    <a:pt x="10803" y="13996"/>
                  </a:lnTo>
                  <a:lnTo>
                    <a:pt x="11114" y="10325"/>
                  </a:lnTo>
                  <a:close/>
                  <a:moveTo>
                    <a:pt x="0" y="1"/>
                  </a:moveTo>
                  <a:lnTo>
                    <a:pt x="2453" y="14592"/>
                  </a:lnTo>
                  <a:cubicBezTo>
                    <a:pt x="2563" y="15222"/>
                    <a:pt x="3025" y="15718"/>
                    <a:pt x="3621" y="15886"/>
                  </a:cubicBezTo>
                  <a:cubicBezTo>
                    <a:pt x="3638" y="15894"/>
                    <a:pt x="3655" y="15894"/>
                    <a:pt x="3671" y="15903"/>
                  </a:cubicBezTo>
                  <a:cubicBezTo>
                    <a:pt x="3713" y="15911"/>
                    <a:pt x="3747" y="15928"/>
                    <a:pt x="3789" y="15928"/>
                  </a:cubicBezTo>
                  <a:cubicBezTo>
                    <a:pt x="3881" y="15953"/>
                    <a:pt x="3974" y="15961"/>
                    <a:pt x="4066" y="15961"/>
                  </a:cubicBezTo>
                  <a:cubicBezTo>
                    <a:pt x="4066" y="15970"/>
                    <a:pt x="4066" y="15970"/>
                    <a:pt x="4075" y="15978"/>
                  </a:cubicBezTo>
                  <a:lnTo>
                    <a:pt x="4133" y="15970"/>
                  </a:lnTo>
                  <a:lnTo>
                    <a:pt x="10215" y="15970"/>
                  </a:lnTo>
                  <a:cubicBezTo>
                    <a:pt x="10333" y="15970"/>
                    <a:pt x="10442" y="15953"/>
                    <a:pt x="10551" y="15936"/>
                  </a:cubicBezTo>
                  <a:cubicBezTo>
                    <a:pt x="11274" y="15827"/>
                    <a:pt x="11845" y="15247"/>
                    <a:pt x="11929" y="14508"/>
                  </a:cubicBezTo>
                  <a:lnTo>
                    <a:pt x="13114" y="4453"/>
                  </a:lnTo>
                  <a:lnTo>
                    <a:pt x="13172" y="4058"/>
                  </a:lnTo>
                  <a:lnTo>
                    <a:pt x="13164" y="4058"/>
                  </a:lnTo>
                  <a:lnTo>
                    <a:pt x="13634" y="76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2252750" y="-9086575"/>
              <a:ext cx="309375" cy="71650"/>
            </a:xfrm>
            <a:custGeom>
              <a:avLst/>
              <a:gdLst/>
              <a:ahLst/>
              <a:cxnLst/>
              <a:rect l="l" t="t" r="r" b="b"/>
              <a:pathLst>
                <a:path w="12375" h="2866" extrusionOk="0">
                  <a:moveTo>
                    <a:pt x="1" y="1"/>
                  </a:moveTo>
                  <a:lnTo>
                    <a:pt x="1" y="2420"/>
                  </a:lnTo>
                  <a:cubicBezTo>
                    <a:pt x="68" y="2437"/>
                    <a:pt x="152" y="2454"/>
                    <a:pt x="244" y="2470"/>
                  </a:cubicBezTo>
                  <a:cubicBezTo>
                    <a:pt x="412" y="2512"/>
                    <a:pt x="614" y="2563"/>
                    <a:pt x="858" y="2605"/>
                  </a:cubicBezTo>
                  <a:cubicBezTo>
                    <a:pt x="1093" y="2638"/>
                    <a:pt x="1370" y="2706"/>
                    <a:pt x="1672" y="2731"/>
                  </a:cubicBezTo>
                  <a:cubicBezTo>
                    <a:pt x="1975" y="2773"/>
                    <a:pt x="2311" y="2815"/>
                    <a:pt x="2664" y="2832"/>
                  </a:cubicBezTo>
                  <a:cubicBezTo>
                    <a:pt x="3025" y="2865"/>
                    <a:pt x="3411" y="2857"/>
                    <a:pt x="3815" y="2865"/>
                  </a:cubicBezTo>
                  <a:cubicBezTo>
                    <a:pt x="4621" y="2840"/>
                    <a:pt x="5511" y="2764"/>
                    <a:pt x="6427" y="2596"/>
                  </a:cubicBezTo>
                  <a:cubicBezTo>
                    <a:pt x="7343" y="2412"/>
                    <a:pt x="8191" y="2151"/>
                    <a:pt x="8947" y="1874"/>
                  </a:cubicBezTo>
                  <a:cubicBezTo>
                    <a:pt x="9325" y="1714"/>
                    <a:pt x="9678" y="1580"/>
                    <a:pt x="10006" y="1412"/>
                  </a:cubicBezTo>
                  <a:cubicBezTo>
                    <a:pt x="10333" y="1269"/>
                    <a:pt x="10619" y="1101"/>
                    <a:pt x="10888" y="950"/>
                  </a:cubicBezTo>
                  <a:cubicBezTo>
                    <a:pt x="11165" y="815"/>
                    <a:pt x="11392" y="656"/>
                    <a:pt x="11602" y="530"/>
                  </a:cubicBezTo>
                  <a:cubicBezTo>
                    <a:pt x="11803" y="404"/>
                    <a:pt x="11980" y="278"/>
                    <a:pt x="12114" y="185"/>
                  </a:cubicBezTo>
                  <a:cubicBezTo>
                    <a:pt x="12223" y="110"/>
                    <a:pt x="12307" y="51"/>
                    <a:pt x="123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12355450" y="-8457800"/>
              <a:ext cx="253300" cy="24800"/>
            </a:xfrm>
            <a:custGeom>
              <a:avLst/>
              <a:gdLst/>
              <a:ahLst/>
              <a:cxnLst/>
              <a:rect l="l" t="t" r="r" b="b"/>
              <a:pathLst>
                <a:path w="10132" h="992" extrusionOk="0">
                  <a:moveTo>
                    <a:pt x="4058" y="0"/>
                  </a:moveTo>
                  <a:cubicBezTo>
                    <a:pt x="3092" y="0"/>
                    <a:pt x="2215" y="141"/>
                    <a:pt x="1504" y="345"/>
                  </a:cubicBezTo>
                  <a:cubicBezTo>
                    <a:pt x="866" y="538"/>
                    <a:pt x="362" y="782"/>
                    <a:pt x="1" y="992"/>
                  </a:cubicBezTo>
                  <a:lnTo>
                    <a:pt x="10132" y="992"/>
                  </a:lnTo>
                  <a:cubicBezTo>
                    <a:pt x="9266" y="815"/>
                    <a:pt x="8359" y="605"/>
                    <a:pt x="7393" y="404"/>
                  </a:cubicBezTo>
                  <a:cubicBezTo>
                    <a:pt x="6251" y="177"/>
                    <a:pt x="5150" y="9"/>
                    <a:pt x="4142" y="0"/>
                  </a:cubicBezTo>
                  <a:cubicBezTo>
                    <a:pt x="4114" y="0"/>
                    <a:pt x="4086" y="0"/>
                    <a:pt x="40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12252750" y="-8510600"/>
              <a:ext cx="578825" cy="77600"/>
            </a:xfrm>
            <a:custGeom>
              <a:avLst/>
              <a:gdLst/>
              <a:ahLst/>
              <a:cxnLst/>
              <a:rect l="l" t="t" r="r" b="b"/>
              <a:pathLst>
                <a:path w="23153" h="3104" extrusionOk="0">
                  <a:moveTo>
                    <a:pt x="7206" y="0"/>
                  </a:moveTo>
                  <a:cubicBezTo>
                    <a:pt x="7014" y="0"/>
                    <a:pt x="6825" y="4"/>
                    <a:pt x="6637" y="12"/>
                  </a:cubicBezTo>
                  <a:cubicBezTo>
                    <a:pt x="5100" y="63"/>
                    <a:pt x="3747" y="432"/>
                    <a:pt x="2680" y="894"/>
                  </a:cubicBezTo>
                  <a:cubicBezTo>
                    <a:pt x="1614" y="1356"/>
                    <a:pt x="832" y="1886"/>
                    <a:pt x="312" y="2280"/>
                  </a:cubicBezTo>
                  <a:cubicBezTo>
                    <a:pt x="194" y="2373"/>
                    <a:pt x="93" y="2448"/>
                    <a:pt x="1" y="2524"/>
                  </a:cubicBezTo>
                  <a:lnTo>
                    <a:pt x="1" y="3104"/>
                  </a:lnTo>
                  <a:lnTo>
                    <a:pt x="3983" y="3104"/>
                  </a:lnTo>
                  <a:cubicBezTo>
                    <a:pt x="4335" y="2860"/>
                    <a:pt x="4865" y="2566"/>
                    <a:pt x="5579" y="2339"/>
                  </a:cubicBezTo>
                  <a:cubicBezTo>
                    <a:pt x="6309" y="2112"/>
                    <a:pt x="7234" y="1961"/>
                    <a:pt x="8250" y="1961"/>
                  </a:cubicBezTo>
                  <a:cubicBezTo>
                    <a:pt x="9275" y="1961"/>
                    <a:pt x="10384" y="2121"/>
                    <a:pt x="11535" y="2348"/>
                  </a:cubicBezTo>
                  <a:cubicBezTo>
                    <a:pt x="12685" y="2583"/>
                    <a:pt x="13761" y="2852"/>
                    <a:pt x="14752" y="3045"/>
                  </a:cubicBezTo>
                  <a:cubicBezTo>
                    <a:pt x="14870" y="3062"/>
                    <a:pt x="14979" y="3078"/>
                    <a:pt x="15088" y="3104"/>
                  </a:cubicBezTo>
                  <a:lnTo>
                    <a:pt x="23152" y="3104"/>
                  </a:lnTo>
                  <a:lnTo>
                    <a:pt x="23152" y="1356"/>
                  </a:lnTo>
                  <a:cubicBezTo>
                    <a:pt x="22623" y="995"/>
                    <a:pt x="21800" y="617"/>
                    <a:pt x="20716" y="466"/>
                  </a:cubicBezTo>
                  <a:cubicBezTo>
                    <a:pt x="20318" y="402"/>
                    <a:pt x="19889" y="376"/>
                    <a:pt x="19434" y="376"/>
                  </a:cubicBezTo>
                  <a:cubicBezTo>
                    <a:pt x="18584" y="376"/>
                    <a:pt x="17643" y="465"/>
                    <a:pt x="16642" y="558"/>
                  </a:cubicBezTo>
                  <a:cubicBezTo>
                    <a:pt x="16105" y="611"/>
                    <a:pt x="15543" y="644"/>
                    <a:pt x="14962" y="644"/>
                  </a:cubicBezTo>
                  <a:cubicBezTo>
                    <a:pt x="14716" y="644"/>
                    <a:pt x="14467" y="638"/>
                    <a:pt x="14214" y="626"/>
                  </a:cubicBezTo>
                  <a:cubicBezTo>
                    <a:pt x="13374" y="592"/>
                    <a:pt x="12509" y="500"/>
                    <a:pt x="11619" y="390"/>
                  </a:cubicBezTo>
                  <a:cubicBezTo>
                    <a:pt x="10070" y="199"/>
                    <a:pt x="8585" y="0"/>
                    <a:pt x="720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12252750" y="-8588725"/>
              <a:ext cx="578825" cy="139550"/>
            </a:xfrm>
            <a:custGeom>
              <a:avLst/>
              <a:gdLst/>
              <a:ahLst/>
              <a:cxnLst/>
              <a:rect l="l" t="t" r="r" b="b"/>
              <a:pathLst>
                <a:path w="23153" h="5582" extrusionOk="0">
                  <a:moveTo>
                    <a:pt x="895" y="0"/>
                  </a:moveTo>
                  <a:cubicBezTo>
                    <a:pt x="824" y="0"/>
                    <a:pt x="755" y="1"/>
                    <a:pt x="690" y="4"/>
                  </a:cubicBezTo>
                  <a:cubicBezTo>
                    <a:pt x="396" y="21"/>
                    <a:pt x="169" y="46"/>
                    <a:pt x="1" y="71"/>
                  </a:cubicBezTo>
                  <a:lnTo>
                    <a:pt x="1" y="5582"/>
                  </a:lnTo>
                  <a:cubicBezTo>
                    <a:pt x="85" y="5506"/>
                    <a:pt x="169" y="5439"/>
                    <a:pt x="270" y="5355"/>
                  </a:cubicBezTo>
                  <a:cubicBezTo>
                    <a:pt x="782" y="4943"/>
                    <a:pt x="1563" y="4389"/>
                    <a:pt x="2638" y="3910"/>
                  </a:cubicBezTo>
                  <a:cubicBezTo>
                    <a:pt x="3705" y="3431"/>
                    <a:pt x="5075" y="3037"/>
                    <a:pt x="6629" y="2978"/>
                  </a:cubicBezTo>
                  <a:cubicBezTo>
                    <a:pt x="6837" y="2968"/>
                    <a:pt x="7049" y="2963"/>
                    <a:pt x="7262" y="2963"/>
                  </a:cubicBezTo>
                  <a:cubicBezTo>
                    <a:pt x="8640" y="2963"/>
                    <a:pt x="10117" y="3158"/>
                    <a:pt x="11644" y="3347"/>
                  </a:cubicBezTo>
                  <a:cubicBezTo>
                    <a:pt x="12526" y="3457"/>
                    <a:pt x="13391" y="3549"/>
                    <a:pt x="14223" y="3583"/>
                  </a:cubicBezTo>
                  <a:cubicBezTo>
                    <a:pt x="14483" y="3596"/>
                    <a:pt x="14740" y="3601"/>
                    <a:pt x="14993" y="3601"/>
                  </a:cubicBezTo>
                  <a:cubicBezTo>
                    <a:pt x="15558" y="3601"/>
                    <a:pt x="16106" y="3573"/>
                    <a:pt x="16634" y="3532"/>
                  </a:cubicBezTo>
                  <a:cubicBezTo>
                    <a:pt x="17599" y="3447"/>
                    <a:pt x="18517" y="3366"/>
                    <a:pt x="19354" y="3366"/>
                  </a:cubicBezTo>
                  <a:cubicBezTo>
                    <a:pt x="19844" y="3366"/>
                    <a:pt x="20305" y="3394"/>
                    <a:pt x="20733" y="3465"/>
                  </a:cubicBezTo>
                  <a:cubicBezTo>
                    <a:pt x="21800" y="3633"/>
                    <a:pt x="22623" y="4019"/>
                    <a:pt x="23152" y="4397"/>
                  </a:cubicBezTo>
                  <a:lnTo>
                    <a:pt x="23152" y="1340"/>
                  </a:lnTo>
                  <a:cubicBezTo>
                    <a:pt x="22606" y="1172"/>
                    <a:pt x="21909" y="1054"/>
                    <a:pt x="21094" y="1046"/>
                  </a:cubicBezTo>
                  <a:cubicBezTo>
                    <a:pt x="21027" y="1043"/>
                    <a:pt x="20958" y="1042"/>
                    <a:pt x="20889" y="1042"/>
                  </a:cubicBezTo>
                  <a:cubicBezTo>
                    <a:pt x="18681" y="1042"/>
                    <a:pt x="15821" y="2142"/>
                    <a:pt x="12518" y="2142"/>
                  </a:cubicBezTo>
                  <a:cubicBezTo>
                    <a:pt x="12403" y="2142"/>
                    <a:pt x="12288" y="2140"/>
                    <a:pt x="12173" y="2138"/>
                  </a:cubicBezTo>
                  <a:cubicBezTo>
                    <a:pt x="10409" y="2129"/>
                    <a:pt x="8729" y="1894"/>
                    <a:pt x="7242" y="1541"/>
                  </a:cubicBezTo>
                  <a:cubicBezTo>
                    <a:pt x="5755" y="1180"/>
                    <a:pt x="4478" y="668"/>
                    <a:pt x="3369" y="382"/>
                  </a:cubicBezTo>
                  <a:cubicBezTo>
                    <a:pt x="2374" y="103"/>
                    <a:pt x="1521" y="0"/>
                    <a:pt x="89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12252750" y="-9086575"/>
              <a:ext cx="578825" cy="290725"/>
            </a:xfrm>
            <a:custGeom>
              <a:avLst/>
              <a:gdLst/>
              <a:ahLst/>
              <a:cxnLst/>
              <a:rect l="l" t="t" r="r" b="b"/>
              <a:pathLst>
                <a:path w="23153" h="11629" extrusionOk="0">
                  <a:moveTo>
                    <a:pt x="17975" y="5847"/>
                  </a:moveTo>
                  <a:cubicBezTo>
                    <a:pt x="18185" y="5847"/>
                    <a:pt x="18390" y="5856"/>
                    <a:pt x="18591" y="5872"/>
                  </a:cubicBezTo>
                  <a:cubicBezTo>
                    <a:pt x="19507" y="5940"/>
                    <a:pt x="20321" y="6158"/>
                    <a:pt x="20968" y="6410"/>
                  </a:cubicBezTo>
                  <a:cubicBezTo>
                    <a:pt x="21615" y="6671"/>
                    <a:pt x="22102" y="6948"/>
                    <a:pt x="22422" y="7166"/>
                  </a:cubicBezTo>
                  <a:cubicBezTo>
                    <a:pt x="22590" y="7267"/>
                    <a:pt x="22699" y="7368"/>
                    <a:pt x="22783" y="7427"/>
                  </a:cubicBezTo>
                  <a:cubicBezTo>
                    <a:pt x="22867" y="7494"/>
                    <a:pt x="22900" y="7527"/>
                    <a:pt x="22900" y="7536"/>
                  </a:cubicBezTo>
                  <a:cubicBezTo>
                    <a:pt x="22900" y="7537"/>
                    <a:pt x="22898" y="7537"/>
                    <a:pt x="22897" y="7537"/>
                  </a:cubicBezTo>
                  <a:cubicBezTo>
                    <a:pt x="22837" y="7537"/>
                    <a:pt x="22175" y="6985"/>
                    <a:pt x="20926" y="6528"/>
                  </a:cubicBezTo>
                  <a:cubicBezTo>
                    <a:pt x="20279" y="6284"/>
                    <a:pt x="19481" y="6091"/>
                    <a:pt x="18583" y="6032"/>
                  </a:cubicBezTo>
                  <a:cubicBezTo>
                    <a:pt x="18398" y="6018"/>
                    <a:pt x="18209" y="6011"/>
                    <a:pt x="18017" y="6011"/>
                  </a:cubicBezTo>
                  <a:cubicBezTo>
                    <a:pt x="17268" y="6011"/>
                    <a:pt x="16472" y="6119"/>
                    <a:pt x="15676" y="6360"/>
                  </a:cubicBezTo>
                  <a:cubicBezTo>
                    <a:pt x="15558" y="6393"/>
                    <a:pt x="15449" y="6452"/>
                    <a:pt x="15365" y="6528"/>
                  </a:cubicBezTo>
                  <a:cubicBezTo>
                    <a:pt x="15273" y="6603"/>
                    <a:pt x="15231" y="6696"/>
                    <a:pt x="15264" y="6771"/>
                  </a:cubicBezTo>
                  <a:cubicBezTo>
                    <a:pt x="15323" y="6948"/>
                    <a:pt x="15634" y="6956"/>
                    <a:pt x="15861" y="7015"/>
                  </a:cubicBezTo>
                  <a:cubicBezTo>
                    <a:pt x="16348" y="7116"/>
                    <a:pt x="16818" y="7208"/>
                    <a:pt x="17264" y="7301"/>
                  </a:cubicBezTo>
                  <a:cubicBezTo>
                    <a:pt x="18154" y="7485"/>
                    <a:pt x="18952" y="7653"/>
                    <a:pt x="19641" y="7796"/>
                  </a:cubicBezTo>
                  <a:cubicBezTo>
                    <a:pt x="20296" y="7939"/>
                    <a:pt x="20834" y="8057"/>
                    <a:pt x="21237" y="8141"/>
                  </a:cubicBezTo>
                  <a:cubicBezTo>
                    <a:pt x="21405" y="8183"/>
                    <a:pt x="21548" y="8216"/>
                    <a:pt x="21666" y="8250"/>
                  </a:cubicBezTo>
                  <a:cubicBezTo>
                    <a:pt x="21766" y="8275"/>
                    <a:pt x="21817" y="8292"/>
                    <a:pt x="21817" y="8292"/>
                  </a:cubicBezTo>
                  <a:cubicBezTo>
                    <a:pt x="21817" y="8294"/>
                    <a:pt x="21812" y="8295"/>
                    <a:pt x="21802" y="8295"/>
                  </a:cubicBezTo>
                  <a:cubicBezTo>
                    <a:pt x="21779" y="8295"/>
                    <a:pt x="21728" y="8289"/>
                    <a:pt x="21657" y="8283"/>
                  </a:cubicBezTo>
                  <a:cubicBezTo>
                    <a:pt x="21540" y="8258"/>
                    <a:pt x="21397" y="8233"/>
                    <a:pt x="21220" y="8208"/>
                  </a:cubicBezTo>
                  <a:cubicBezTo>
                    <a:pt x="20817" y="8132"/>
                    <a:pt x="20271" y="8031"/>
                    <a:pt x="19616" y="7914"/>
                  </a:cubicBezTo>
                  <a:cubicBezTo>
                    <a:pt x="18927" y="7779"/>
                    <a:pt x="18121" y="7628"/>
                    <a:pt x="17230" y="7452"/>
                  </a:cubicBezTo>
                  <a:cubicBezTo>
                    <a:pt x="16785" y="7368"/>
                    <a:pt x="16314" y="7275"/>
                    <a:pt x="15827" y="7175"/>
                  </a:cubicBezTo>
                  <a:cubicBezTo>
                    <a:pt x="15710" y="7149"/>
                    <a:pt x="15592" y="7133"/>
                    <a:pt x="15458" y="7099"/>
                  </a:cubicBezTo>
                  <a:cubicBezTo>
                    <a:pt x="15332" y="7065"/>
                    <a:pt x="15164" y="6998"/>
                    <a:pt x="15105" y="6830"/>
                  </a:cubicBezTo>
                  <a:cubicBezTo>
                    <a:pt x="15071" y="6755"/>
                    <a:pt x="15080" y="6654"/>
                    <a:pt x="15113" y="6578"/>
                  </a:cubicBezTo>
                  <a:cubicBezTo>
                    <a:pt x="15147" y="6503"/>
                    <a:pt x="15197" y="6444"/>
                    <a:pt x="15256" y="6393"/>
                  </a:cubicBezTo>
                  <a:cubicBezTo>
                    <a:pt x="15365" y="6301"/>
                    <a:pt x="15491" y="6242"/>
                    <a:pt x="15626" y="6192"/>
                  </a:cubicBezTo>
                  <a:cubicBezTo>
                    <a:pt x="16426" y="5956"/>
                    <a:pt x="17226" y="5847"/>
                    <a:pt x="17975" y="5847"/>
                  </a:cubicBezTo>
                  <a:close/>
                  <a:moveTo>
                    <a:pt x="17172" y="8128"/>
                  </a:moveTo>
                  <a:cubicBezTo>
                    <a:pt x="17282" y="8128"/>
                    <a:pt x="17383" y="8132"/>
                    <a:pt x="17474" y="8141"/>
                  </a:cubicBezTo>
                  <a:cubicBezTo>
                    <a:pt x="17650" y="8149"/>
                    <a:pt x="17793" y="8174"/>
                    <a:pt x="17885" y="8199"/>
                  </a:cubicBezTo>
                  <a:cubicBezTo>
                    <a:pt x="17978" y="8225"/>
                    <a:pt x="18028" y="8233"/>
                    <a:pt x="18020" y="8241"/>
                  </a:cubicBezTo>
                  <a:cubicBezTo>
                    <a:pt x="18020" y="8244"/>
                    <a:pt x="18016" y="8245"/>
                    <a:pt x="18008" y="8245"/>
                  </a:cubicBezTo>
                  <a:cubicBezTo>
                    <a:pt x="17962" y="8245"/>
                    <a:pt x="17776" y="8207"/>
                    <a:pt x="17465" y="8199"/>
                  </a:cubicBezTo>
                  <a:cubicBezTo>
                    <a:pt x="17438" y="8199"/>
                    <a:pt x="17409" y="8198"/>
                    <a:pt x="17379" y="8198"/>
                  </a:cubicBezTo>
                  <a:cubicBezTo>
                    <a:pt x="17030" y="8198"/>
                    <a:pt x="16543" y="8247"/>
                    <a:pt x="15970" y="8409"/>
                  </a:cubicBezTo>
                  <a:cubicBezTo>
                    <a:pt x="15357" y="8569"/>
                    <a:pt x="14651" y="8871"/>
                    <a:pt x="13862" y="9199"/>
                  </a:cubicBezTo>
                  <a:cubicBezTo>
                    <a:pt x="13080" y="9535"/>
                    <a:pt x="12165" y="9829"/>
                    <a:pt x="11182" y="9955"/>
                  </a:cubicBezTo>
                  <a:cubicBezTo>
                    <a:pt x="10743" y="10015"/>
                    <a:pt x="10313" y="10041"/>
                    <a:pt x="9897" y="10041"/>
                  </a:cubicBezTo>
                  <a:cubicBezTo>
                    <a:pt x="8428" y="10041"/>
                    <a:pt x="7123" y="9711"/>
                    <a:pt x="6200" y="9325"/>
                  </a:cubicBezTo>
                  <a:cubicBezTo>
                    <a:pt x="5587" y="9090"/>
                    <a:pt x="5142" y="8821"/>
                    <a:pt x="4831" y="8636"/>
                  </a:cubicBezTo>
                  <a:cubicBezTo>
                    <a:pt x="4529" y="8435"/>
                    <a:pt x="4361" y="8317"/>
                    <a:pt x="4369" y="8309"/>
                  </a:cubicBezTo>
                  <a:cubicBezTo>
                    <a:pt x="4369" y="8308"/>
                    <a:pt x="4370" y="8308"/>
                    <a:pt x="4371" y="8308"/>
                  </a:cubicBezTo>
                  <a:cubicBezTo>
                    <a:pt x="4391" y="8308"/>
                    <a:pt x="4565" y="8408"/>
                    <a:pt x="4856" y="8577"/>
                  </a:cubicBezTo>
                  <a:cubicBezTo>
                    <a:pt x="5175" y="8745"/>
                    <a:pt x="5637" y="8997"/>
                    <a:pt x="6242" y="9216"/>
                  </a:cubicBezTo>
                  <a:cubicBezTo>
                    <a:pt x="7156" y="9566"/>
                    <a:pt x="8430" y="9876"/>
                    <a:pt x="9855" y="9876"/>
                  </a:cubicBezTo>
                  <a:cubicBezTo>
                    <a:pt x="10277" y="9876"/>
                    <a:pt x="10713" y="9849"/>
                    <a:pt x="11157" y="9787"/>
                  </a:cubicBezTo>
                  <a:cubicBezTo>
                    <a:pt x="13114" y="9560"/>
                    <a:pt x="14660" y="8569"/>
                    <a:pt x="15945" y="8292"/>
                  </a:cubicBezTo>
                  <a:cubicBezTo>
                    <a:pt x="16419" y="8172"/>
                    <a:pt x="16837" y="8128"/>
                    <a:pt x="17172" y="8128"/>
                  </a:cubicBezTo>
                  <a:close/>
                  <a:moveTo>
                    <a:pt x="12442" y="1"/>
                  </a:moveTo>
                  <a:cubicBezTo>
                    <a:pt x="12375" y="59"/>
                    <a:pt x="12282" y="135"/>
                    <a:pt x="12156" y="236"/>
                  </a:cubicBezTo>
                  <a:cubicBezTo>
                    <a:pt x="12022" y="345"/>
                    <a:pt x="11854" y="471"/>
                    <a:pt x="11652" y="605"/>
                  </a:cubicBezTo>
                  <a:cubicBezTo>
                    <a:pt x="11451" y="740"/>
                    <a:pt x="11224" y="908"/>
                    <a:pt x="10955" y="1059"/>
                  </a:cubicBezTo>
                  <a:cubicBezTo>
                    <a:pt x="10686" y="1219"/>
                    <a:pt x="10392" y="1387"/>
                    <a:pt x="10064" y="1538"/>
                  </a:cubicBezTo>
                  <a:cubicBezTo>
                    <a:pt x="9745" y="1714"/>
                    <a:pt x="9384" y="1857"/>
                    <a:pt x="9006" y="2017"/>
                  </a:cubicBezTo>
                  <a:cubicBezTo>
                    <a:pt x="8250" y="2311"/>
                    <a:pt x="7385" y="2580"/>
                    <a:pt x="6461" y="2764"/>
                  </a:cubicBezTo>
                  <a:cubicBezTo>
                    <a:pt x="5528" y="2941"/>
                    <a:pt x="4629" y="3008"/>
                    <a:pt x="3815" y="3016"/>
                  </a:cubicBezTo>
                  <a:cubicBezTo>
                    <a:pt x="3411" y="3008"/>
                    <a:pt x="3017" y="3008"/>
                    <a:pt x="2655" y="2974"/>
                  </a:cubicBezTo>
                  <a:cubicBezTo>
                    <a:pt x="2294" y="2949"/>
                    <a:pt x="1958" y="2899"/>
                    <a:pt x="1656" y="2848"/>
                  </a:cubicBezTo>
                  <a:cubicBezTo>
                    <a:pt x="1345" y="2815"/>
                    <a:pt x="1076" y="2748"/>
                    <a:pt x="841" y="2697"/>
                  </a:cubicBezTo>
                  <a:cubicBezTo>
                    <a:pt x="597" y="2647"/>
                    <a:pt x="396" y="2588"/>
                    <a:pt x="228" y="2538"/>
                  </a:cubicBezTo>
                  <a:cubicBezTo>
                    <a:pt x="144" y="2512"/>
                    <a:pt x="68" y="2487"/>
                    <a:pt x="1" y="2470"/>
                  </a:cubicBezTo>
                  <a:lnTo>
                    <a:pt x="1" y="7662"/>
                  </a:lnTo>
                  <a:cubicBezTo>
                    <a:pt x="186" y="7603"/>
                    <a:pt x="421" y="7527"/>
                    <a:pt x="715" y="7460"/>
                  </a:cubicBezTo>
                  <a:cubicBezTo>
                    <a:pt x="1385" y="7288"/>
                    <a:pt x="2342" y="7141"/>
                    <a:pt x="3400" y="7141"/>
                  </a:cubicBezTo>
                  <a:cubicBezTo>
                    <a:pt x="3429" y="7141"/>
                    <a:pt x="3458" y="7141"/>
                    <a:pt x="3487" y="7141"/>
                  </a:cubicBezTo>
                  <a:cubicBezTo>
                    <a:pt x="4579" y="7158"/>
                    <a:pt x="5562" y="7334"/>
                    <a:pt x="6251" y="7519"/>
                  </a:cubicBezTo>
                  <a:cubicBezTo>
                    <a:pt x="6595" y="7620"/>
                    <a:pt x="6872" y="7704"/>
                    <a:pt x="7057" y="7779"/>
                  </a:cubicBezTo>
                  <a:cubicBezTo>
                    <a:pt x="7242" y="7855"/>
                    <a:pt x="7343" y="7897"/>
                    <a:pt x="7343" y="7905"/>
                  </a:cubicBezTo>
                  <a:cubicBezTo>
                    <a:pt x="7342" y="7909"/>
                    <a:pt x="7337" y="7910"/>
                    <a:pt x="7328" y="7910"/>
                  </a:cubicBezTo>
                  <a:cubicBezTo>
                    <a:pt x="7248" y="7910"/>
                    <a:pt x="6846" y="7780"/>
                    <a:pt x="6225" y="7637"/>
                  </a:cubicBezTo>
                  <a:cubicBezTo>
                    <a:pt x="5528" y="7485"/>
                    <a:pt x="4562" y="7326"/>
                    <a:pt x="3487" y="7317"/>
                  </a:cubicBezTo>
                  <a:cubicBezTo>
                    <a:pt x="3425" y="7316"/>
                    <a:pt x="3364" y="7316"/>
                    <a:pt x="3302" y="7316"/>
                  </a:cubicBezTo>
                  <a:cubicBezTo>
                    <a:pt x="2293" y="7316"/>
                    <a:pt x="1389" y="7443"/>
                    <a:pt x="740" y="7578"/>
                  </a:cubicBezTo>
                  <a:cubicBezTo>
                    <a:pt x="438" y="7637"/>
                    <a:pt x="186" y="7695"/>
                    <a:pt x="1" y="7737"/>
                  </a:cubicBezTo>
                  <a:lnTo>
                    <a:pt x="1" y="7964"/>
                  </a:lnTo>
                  <a:lnTo>
                    <a:pt x="1" y="9779"/>
                  </a:lnTo>
                  <a:cubicBezTo>
                    <a:pt x="78" y="9762"/>
                    <a:pt x="239" y="9738"/>
                    <a:pt x="472" y="9738"/>
                  </a:cubicBezTo>
                  <a:cubicBezTo>
                    <a:pt x="593" y="9738"/>
                    <a:pt x="733" y="9745"/>
                    <a:pt x="891" y="9762"/>
                  </a:cubicBezTo>
                  <a:cubicBezTo>
                    <a:pt x="1513" y="9812"/>
                    <a:pt x="2353" y="10123"/>
                    <a:pt x="3353" y="10568"/>
                  </a:cubicBezTo>
                  <a:cubicBezTo>
                    <a:pt x="3848" y="10787"/>
                    <a:pt x="4394" y="11022"/>
                    <a:pt x="5007" y="11207"/>
                  </a:cubicBezTo>
                  <a:cubicBezTo>
                    <a:pt x="5621" y="11383"/>
                    <a:pt x="6284" y="11509"/>
                    <a:pt x="6998" y="11576"/>
                  </a:cubicBezTo>
                  <a:cubicBezTo>
                    <a:pt x="7377" y="11612"/>
                    <a:pt x="7768" y="11629"/>
                    <a:pt x="8167" y="11629"/>
                  </a:cubicBezTo>
                  <a:cubicBezTo>
                    <a:pt x="9273" y="11629"/>
                    <a:pt x="10449" y="11501"/>
                    <a:pt x="11652" y="11291"/>
                  </a:cubicBezTo>
                  <a:cubicBezTo>
                    <a:pt x="13282" y="10997"/>
                    <a:pt x="14819" y="10594"/>
                    <a:pt x="16230" y="10283"/>
                  </a:cubicBezTo>
                  <a:cubicBezTo>
                    <a:pt x="17642" y="9972"/>
                    <a:pt x="18927" y="9762"/>
                    <a:pt x="20019" y="9686"/>
                  </a:cubicBezTo>
                  <a:cubicBezTo>
                    <a:pt x="20420" y="9655"/>
                    <a:pt x="20794" y="9643"/>
                    <a:pt x="21137" y="9643"/>
                  </a:cubicBezTo>
                  <a:cubicBezTo>
                    <a:pt x="21727" y="9643"/>
                    <a:pt x="22224" y="9680"/>
                    <a:pt x="22606" y="9728"/>
                  </a:cubicBezTo>
                  <a:cubicBezTo>
                    <a:pt x="22825" y="9753"/>
                    <a:pt x="23010" y="9779"/>
                    <a:pt x="23152" y="9804"/>
                  </a:cubicBezTo>
                  <a:lnTo>
                    <a:pt x="23152" y="7889"/>
                  </a:lnTo>
                  <a:lnTo>
                    <a:pt x="23152" y="5730"/>
                  </a:lnTo>
                  <a:cubicBezTo>
                    <a:pt x="23077" y="5671"/>
                    <a:pt x="23001" y="5604"/>
                    <a:pt x="22909" y="5536"/>
                  </a:cubicBezTo>
                  <a:cubicBezTo>
                    <a:pt x="22548" y="5251"/>
                    <a:pt x="22027" y="4814"/>
                    <a:pt x="21321" y="4386"/>
                  </a:cubicBezTo>
                  <a:cubicBezTo>
                    <a:pt x="20615" y="3957"/>
                    <a:pt x="19700" y="3512"/>
                    <a:pt x="18608" y="3487"/>
                  </a:cubicBezTo>
                  <a:cubicBezTo>
                    <a:pt x="18558" y="3485"/>
                    <a:pt x="18508" y="3484"/>
                    <a:pt x="18459" y="3484"/>
                  </a:cubicBezTo>
                  <a:cubicBezTo>
                    <a:pt x="17410" y="3484"/>
                    <a:pt x="16305" y="3898"/>
                    <a:pt x="15222" y="4428"/>
                  </a:cubicBezTo>
                  <a:cubicBezTo>
                    <a:pt x="14080" y="4974"/>
                    <a:pt x="13038" y="5587"/>
                    <a:pt x="12114" y="6183"/>
                  </a:cubicBezTo>
                  <a:cubicBezTo>
                    <a:pt x="11669" y="6494"/>
                    <a:pt x="11190" y="6763"/>
                    <a:pt x="10997" y="7183"/>
                  </a:cubicBezTo>
                  <a:cubicBezTo>
                    <a:pt x="10905" y="7393"/>
                    <a:pt x="10938" y="7620"/>
                    <a:pt x="11081" y="7779"/>
                  </a:cubicBezTo>
                  <a:cubicBezTo>
                    <a:pt x="11215" y="7939"/>
                    <a:pt x="11409" y="8040"/>
                    <a:pt x="11593" y="8132"/>
                  </a:cubicBezTo>
                  <a:cubicBezTo>
                    <a:pt x="12333" y="8493"/>
                    <a:pt x="13013" y="8594"/>
                    <a:pt x="13467" y="8636"/>
                  </a:cubicBezTo>
                  <a:cubicBezTo>
                    <a:pt x="13637" y="8649"/>
                    <a:pt x="13781" y="8652"/>
                    <a:pt x="13893" y="8652"/>
                  </a:cubicBezTo>
                  <a:cubicBezTo>
                    <a:pt x="14016" y="8652"/>
                    <a:pt x="14103" y="8648"/>
                    <a:pt x="14150" y="8648"/>
                  </a:cubicBezTo>
                  <a:cubicBezTo>
                    <a:pt x="14176" y="8648"/>
                    <a:pt x="14189" y="8649"/>
                    <a:pt x="14189" y="8653"/>
                  </a:cubicBezTo>
                  <a:cubicBezTo>
                    <a:pt x="14189" y="8661"/>
                    <a:pt x="14130" y="8670"/>
                    <a:pt x="14004" y="8687"/>
                  </a:cubicBezTo>
                  <a:cubicBezTo>
                    <a:pt x="13909" y="8693"/>
                    <a:pt x="13770" y="8706"/>
                    <a:pt x="13596" y="8706"/>
                  </a:cubicBezTo>
                  <a:cubicBezTo>
                    <a:pt x="13555" y="8706"/>
                    <a:pt x="13512" y="8705"/>
                    <a:pt x="13467" y="8703"/>
                  </a:cubicBezTo>
                  <a:cubicBezTo>
                    <a:pt x="13005" y="8687"/>
                    <a:pt x="12307" y="8594"/>
                    <a:pt x="11543" y="8241"/>
                  </a:cubicBezTo>
                  <a:cubicBezTo>
                    <a:pt x="11350" y="8157"/>
                    <a:pt x="11140" y="8057"/>
                    <a:pt x="10980" y="7863"/>
                  </a:cubicBezTo>
                  <a:cubicBezTo>
                    <a:pt x="10812" y="7687"/>
                    <a:pt x="10753" y="7376"/>
                    <a:pt x="10871" y="7133"/>
                  </a:cubicBezTo>
                  <a:cubicBezTo>
                    <a:pt x="11089" y="6637"/>
                    <a:pt x="11585" y="6368"/>
                    <a:pt x="12030" y="6057"/>
                  </a:cubicBezTo>
                  <a:cubicBezTo>
                    <a:pt x="12954" y="5444"/>
                    <a:pt x="14004" y="4831"/>
                    <a:pt x="15155" y="4276"/>
                  </a:cubicBezTo>
                  <a:cubicBezTo>
                    <a:pt x="16239" y="3747"/>
                    <a:pt x="17376" y="3324"/>
                    <a:pt x="18464" y="3324"/>
                  </a:cubicBezTo>
                  <a:cubicBezTo>
                    <a:pt x="18515" y="3324"/>
                    <a:pt x="18566" y="3325"/>
                    <a:pt x="18616" y="3327"/>
                  </a:cubicBezTo>
                  <a:cubicBezTo>
                    <a:pt x="19750" y="3369"/>
                    <a:pt x="20683" y="3840"/>
                    <a:pt x="21388" y="4285"/>
                  </a:cubicBezTo>
                  <a:cubicBezTo>
                    <a:pt x="22094" y="4738"/>
                    <a:pt x="22606" y="5184"/>
                    <a:pt x="22959" y="5486"/>
                  </a:cubicBezTo>
                  <a:cubicBezTo>
                    <a:pt x="23026" y="5553"/>
                    <a:pt x="23094" y="5612"/>
                    <a:pt x="23152" y="5662"/>
                  </a:cubicBezTo>
                  <a:lnTo>
                    <a:pt x="23152" y="2286"/>
                  </a:lnTo>
                  <a:cubicBezTo>
                    <a:pt x="22774" y="2076"/>
                    <a:pt x="22346" y="1874"/>
                    <a:pt x="21859" y="1689"/>
                  </a:cubicBezTo>
                  <a:cubicBezTo>
                    <a:pt x="20930" y="1347"/>
                    <a:pt x="19780" y="1103"/>
                    <a:pt x="18517" y="1103"/>
                  </a:cubicBezTo>
                  <a:cubicBezTo>
                    <a:pt x="18260" y="1103"/>
                    <a:pt x="17999" y="1113"/>
                    <a:pt x="17734" y="1135"/>
                  </a:cubicBezTo>
                  <a:cubicBezTo>
                    <a:pt x="16944" y="1202"/>
                    <a:pt x="16130" y="1387"/>
                    <a:pt x="15332" y="1697"/>
                  </a:cubicBezTo>
                  <a:cubicBezTo>
                    <a:pt x="14534" y="2000"/>
                    <a:pt x="13752" y="2445"/>
                    <a:pt x="12963" y="2907"/>
                  </a:cubicBezTo>
                  <a:cubicBezTo>
                    <a:pt x="12165" y="3361"/>
                    <a:pt x="11375" y="3806"/>
                    <a:pt x="10552" y="4108"/>
                  </a:cubicBezTo>
                  <a:cubicBezTo>
                    <a:pt x="9728" y="4394"/>
                    <a:pt x="8888" y="4537"/>
                    <a:pt x="8090" y="4587"/>
                  </a:cubicBezTo>
                  <a:cubicBezTo>
                    <a:pt x="7734" y="4608"/>
                    <a:pt x="7387" y="4616"/>
                    <a:pt x="7049" y="4616"/>
                  </a:cubicBezTo>
                  <a:cubicBezTo>
                    <a:pt x="5863" y="4616"/>
                    <a:pt x="4791" y="4516"/>
                    <a:pt x="3857" y="4503"/>
                  </a:cubicBezTo>
                  <a:cubicBezTo>
                    <a:pt x="3658" y="4496"/>
                    <a:pt x="3465" y="4493"/>
                    <a:pt x="3279" y="4493"/>
                  </a:cubicBezTo>
                  <a:cubicBezTo>
                    <a:pt x="2343" y="4493"/>
                    <a:pt x="1579" y="4576"/>
                    <a:pt x="1026" y="4688"/>
                  </a:cubicBezTo>
                  <a:cubicBezTo>
                    <a:pt x="866" y="4730"/>
                    <a:pt x="715" y="4755"/>
                    <a:pt x="597" y="4780"/>
                  </a:cubicBezTo>
                  <a:cubicBezTo>
                    <a:pt x="471" y="4822"/>
                    <a:pt x="370" y="4848"/>
                    <a:pt x="278" y="4873"/>
                  </a:cubicBezTo>
                  <a:cubicBezTo>
                    <a:pt x="131" y="4917"/>
                    <a:pt x="42" y="4942"/>
                    <a:pt x="22" y="4942"/>
                  </a:cubicBezTo>
                  <a:cubicBezTo>
                    <a:pt x="19" y="4942"/>
                    <a:pt x="18" y="4941"/>
                    <a:pt x="18" y="4940"/>
                  </a:cubicBezTo>
                  <a:cubicBezTo>
                    <a:pt x="18" y="4932"/>
                    <a:pt x="102" y="4898"/>
                    <a:pt x="270" y="4839"/>
                  </a:cubicBezTo>
                  <a:cubicBezTo>
                    <a:pt x="354" y="4814"/>
                    <a:pt x="463" y="4772"/>
                    <a:pt x="580" y="4738"/>
                  </a:cubicBezTo>
                  <a:cubicBezTo>
                    <a:pt x="706" y="4696"/>
                    <a:pt x="849" y="4663"/>
                    <a:pt x="1017" y="4621"/>
                  </a:cubicBezTo>
                  <a:cubicBezTo>
                    <a:pt x="1628" y="4480"/>
                    <a:pt x="2515" y="4376"/>
                    <a:pt x="3612" y="4376"/>
                  </a:cubicBezTo>
                  <a:cubicBezTo>
                    <a:pt x="3693" y="4376"/>
                    <a:pt x="3774" y="4376"/>
                    <a:pt x="3857" y="4377"/>
                  </a:cubicBezTo>
                  <a:cubicBezTo>
                    <a:pt x="4753" y="4383"/>
                    <a:pt x="5769" y="4463"/>
                    <a:pt x="6879" y="4463"/>
                  </a:cubicBezTo>
                  <a:cubicBezTo>
                    <a:pt x="7266" y="4463"/>
                    <a:pt x="7665" y="4454"/>
                    <a:pt x="8074" y="4428"/>
                  </a:cubicBezTo>
                  <a:cubicBezTo>
                    <a:pt x="8863" y="4377"/>
                    <a:pt x="9686" y="4234"/>
                    <a:pt x="10493" y="3949"/>
                  </a:cubicBezTo>
                  <a:cubicBezTo>
                    <a:pt x="11299" y="3655"/>
                    <a:pt x="12081" y="3210"/>
                    <a:pt x="12870" y="2756"/>
                  </a:cubicBezTo>
                  <a:cubicBezTo>
                    <a:pt x="13668" y="2302"/>
                    <a:pt x="14450" y="1849"/>
                    <a:pt x="15273" y="1538"/>
                  </a:cubicBezTo>
                  <a:cubicBezTo>
                    <a:pt x="16088" y="1219"/>
                    <a:pt x="16919" y="1042"/>
                    <a:pt x="17717" y="975"/>
                  </a:cubicBezTo>
                  <a:cubicBezTo>
                    <a:pt x="17963" y="957"/>
                    <a:pt x="18205" y="948"/>
                    <a:pt x="18443" y="948"/>
                  </a:cubicBezTo>
                  <a:cubicBezTo>
                    <a:pt x="19759" y="948"/>
                    <a:pt x="20947" y="1210"/>
                    <a:pt x="21901" y="1580"/>
                  </a:cubicBezTo>
                  <a:cubicBezTo>
                    <a:pt x="22371" y="1765"/>
                    <a:pt x="22791" y="1966"/>
                    <a:pt x="23152" y="2168"/>
                  </a:cubicBezTo>
                  <a:lnTo>
                    <a:pt x="2315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12252750" y="-8843025"/>
              <a:ext cx="578825" cy="303650"/>
            </a:xfrm>
            <a:custGeom>
              <a:avLst/>
              <a:gdLst/>
              <a:ahLst/>
              <a:cxnLst/>
              <a:rect l="l" t="t" r="r" b="b"/>
              <a:pathLst>
                <a:path w="23153" h="12146" extrusionOk="0">
                  <a:moveTo>
                    <a:pt x="16898" y="4440"/>
                  </a:moveTo>
                  <a:cubicBezTo>
                    <a:pt x="18525" y="4440"/>
                    <a:pt x="19963" y="4849"/>
                    <a:pt x="20977" y="5211"/>
                  </a:cubicBezTo>
                  <a:cubicBezTo>
                    <a:pt x="21556" y="5413"/>
                    <a:pt x="22018" y="5615"/>
                    <a:pt x="22329" y="5757"/>
                  </a:cubicBezTo>
                  <a:cubicBezTo>
                    <a:pt x="22489" y="5833"/>
                    <a:pt x="22606" y="5892"/>
                    <a:pt x="22682" y="5934"/>
                  </a:cubicBezTo>
                  <a:cubicBezTo>
                    <a:pt x="22766" y="5976"/>
                    <a:pt x="22808" y="6001"/>
                    <a:pt x="22808" y="6009"/>
                  </a:cubicBezTo>
                  <a:cubicBezTo>
                    <a:pt x="22808" y="6010"/>
                    <a:pt x="22807" y="6010"/>
                    <a:pt x="22805" y="6010"/>
                  </a:cubicBezTo>
                  <a:cubicBezTo>
                    <a:pt x="22779" y="6010"/>
                    <a:pt x="22605" y="5944"/>
                    <a:pt x="22304" y="5825"/>
                  </a:cubicBezTo>
                  <a:cubicBezTo>
                    <a:pt x="21985" y="5699"/>
                    <a:pt x="21523" y="5514"/>
                    <a:pt x="20935" y="5321"/>
                  </a:cubicBezTo>
                  <a:cubicBezTo>
                    <a:pt x="19920" y="4990"/>
                    <a:pt x="18512" y="4607"/>
                    <a:pt x="16926" y="4607"/>
                  </a:cubicBezTo>
                  <a:cubicBezTo>
                    <a:pt x="16701" y="4607"/>
                    <a:pt x="16471" y="4615"/>
                    <a:pt x="16239" y="4632"/>
                  </a:cubicBezTo>
                  <a:cubicBezTo>
                    <a:pt x="15315" y="4699"/>
                    <a:pt x="14441" y="4901"/>
                    <a:pt x="13693" y="5203"/>
                  </a:cubicBezTo>
                  <a:cubicBezTo>
                    <a:pt x="12946" y="5505"/>
                    <a:pt x="12324" y="5892"/>
                    <a:pt x="11854" y="6287"/>
                  </a:cubicBezTo>
                  <a:cubicBezTo>
                    <a:pt x="11736" y="6379"/>
                    <a:pt x="11627" y="6471"/>
                    <a:pt x="11577" y="6589"/>
                  </a:cubicBezTo>
                  <a:cubicBezTo>
                    <a:pt x="11535" y="6698"/>
                    <a:pt x="11551" y="6824"/>
                    <a:pt x="11602" y="6917"/>
                  </a:cubicBezTo>
                  <a:cubicBezTo>
                    <a:pt x="11711" y="7127"/>
                    <a:pt x="11904" y="7219"/>
                    <a:pt x="12072" y="7253"/>
                  </a:cubicBezTo>
                  <a:cubicBezTo>
                    <a:pt x="12400" y="7320"/>
                    <a:pt x="12593" y="7303"/>
                    <a:pt x="12593" y="7320"/>
                  </a:cubicBezTo>
                  <a:cubicBezTo>
                    <a:pt x="12593" y="7328"/>
                    <a:pt x="12543" y="7328"/>
                    <a:pt x="12459" y="7337"/>
                  </a:cubicBezTo>
                  <a:cubicBezTo>
                    <a:pt x="12417" y="7340"/>
                    <a:pt x="12368" y="7344"/>
                    <a:pt x="12309" y="7344"/>
                  </a:cubicBezTo>
                  <a:cubicBezTo>
                    <a:pt x="12238" y="7344"/>
                    <a:pt x="12153" y="7338"/>
                    <a:pt x="12055" y="7320"/>
                  </a:cubicBezTo>
                  <a:cubicBezTo>
                    <a:pt x="11887" y="7295"/>
                    <a:pt x="11652" y="7202"/>
                    <a:pt x="11518" y="6967"/>
                  </a:cubicBezTo>
                  <a:cubicBezTo>
                    <a:pt x="11459" y="6849"/>
                    <a:pt x="11417" y="6690"/>
                    <a:pt x="11484" y="6547"/>
                  </a:cubicBezTo>
                  <a:cubicBezTo>
                    <a:pt x="11543" y="6396"/>
                    <a:pt x="11661" y="6287"/>
                    <a:pt x="11778" y="6194"/>
                  </a:cubicBezTo>
                  <a:cubicBezTo>
                    <a:pt x="12249" y="5783"/>
                    <a:pt x="12870" y="5371"/>
                    <a:pt x="13635" y="5060"/>
                  </a:cubicBezTo>
                  <a:cubicBezTo>
                    <a:pt x="14391" y="4741"/>
                    <a:pt x="15281" y="4531"/>
                    <a:pt x="16230" y="4464"/>
                  </a:cubicBezTo>
                  <a:cubicBezTo>
                    <a:pt x="16456" y="4448"/>
                    <a:pt x="16679" y="4440"/>
                    <a:pt x="16898" y="4440"/>
                  </a:cubicBezTo>
                  <a:close/>
                  <a:moveTo>
                    <a:pt x="17875" y="3111"/>
                  </a:moveTo>
                  <a:cubicBezTo>
                    <a:pt x="18708" y="3111"/>
                    <a:pt x="19467" y="3170"/>
                    <a:pt x="20120" y="3262"/>
                  </a:cubicBezTo>
                  <a:cubicBezTo>
                    <a:pt x="20548" y="3321"/>
                    <a:pt x="20943" y="3380"/>
                    <a:pt x="21279" y="3456"/>
                  </a:cubicBezTo>
                  <a:cubicBezTo>
                    <a:pt x="21615" y="3531"/>
                    <a:pt x="21909" y="3590"/>
                    <a:pt x="22136" y="3666"/>
                  </a:cubicBezTo>
                  <a:cubicBezTo>
                    <a:pt x="22354" y="3724"/>
                    <a:pt x="22531" y="3783"/>
                    <a:pt x="22674" y="3825"/>
                  </a:cubicBezTo>
                  <a:cubicBezTo>
                    <a:pt x="22800" y="3859"/>
                    <a:pt x="22858" y="3884"/>
                    <a:pt x="22858" y="3892"/>
                  </a:cubicBezTo>
                  <a:cubicBezTo>
                    <a:pt x="22858" y="3892"/>
                    <a:pt x="22791" y="3884"/>
                    <a:pt x="22665" y="3859"/>
                  </a:cubicBezTo>
                  <a:cubicBezTo>
                    <a:pt x="22522" y="3825"/>
                    <a:pt x="22346" y="3783"/>
                    <a:pt x="22119" y="3724"/>
                  </a:cubicBezTo>
                  <a:cubicBezTo>
                    <a:pt x="21892" y="3666"/>
                    <a:pt x="21598" y="3615"/>
                    <a:pt x="21262" y="3556"/>
                  </a:cubicBezTo>
                  <a:cubicBezTo>
                    <a:pt x="20926" y="3481"/>
                    <a:pt x="20531" y="3439"/>
                    <a:pt x="20103" y="3380"/>
                  </a:cubicBezTo>
                  <a:cubicBezTo>
                    <a:pt x="19500" y="3306"/>
                    <a:pt x="18807" y="3259"/>
                    <a:pt x="18050" y="3259"/>
                  </a:cubicBezTo>
                  <a:cubicBezTo>
                    <a:pt x="16666" y="3259"/>
                    <a:pt x="15067" y="3416"/>
                    <a:pt x="13416" y="3850"/>
                  </a:cubicBezTo>
                  <a:cubicBezTo>
                    <a:pt x="12148" y="4178"/>
                    <a:pt x="10972" y="4632"/>
                    <a:pt x="9947" y="5127"/>
                  </a:cubicBezTo>
                  <a:cubicBezTo>
                    <a:pt x="8922" y="5631"/>
                    <a:pt x="8065" y="6203"/>
                    <a:pt x="7360" y="6698"/>
                  </a:cubicBezTo>
                  <a:cubicBezTo>
                    <a:pt x="7200" y="6824"/>
                    <a:pt x="7066" y="6984"/>
                    <a:pt x="7082" y="7160"/>
                  </a:cubicBezTo>
                  <a:cubicBezTo>
                    <a:pt x="7082" y="7337"/>
                    <a:pt x="7234" y="7463"/>
                    <a:pt x="7376" y="7530"/>
                  </a:cubicBezTo>
                  <a:cubicBezTo>
                    <a:pt x="7520" y="7598"/>
                    <a:pt x="7664" y="7618"/>
                    <a:pt x="7802" y="7618"/>
                  </a:cubicBezTo>
                  <a:cubicBezTo>
                    <a:pt x="7953" y="7618"/>
                    <a:pt x="8097" y="7593"/>
                    <a:pt x="8225" y="7580"/>
                  </a:cubicBezTo>
                  <a:cubicBezTo>
                    <a:pt x="8313" y="7571"/>
                    <a:pt x="8396" y="7566"/>
                    <a:pt x="8473" y="7566"/>
                  </a:cubicBezTo>
                  <a:cubicBezTo>
                    <a:pt x="8601" y="7566"/>
                    <a:pt x="8709" y="7579"/>
                    <a:pt x="8788" y="7605"/>
                  </a:cubicBezTo>
                  <a:cubicBezTo>
                    <a:pt x="8905" y="7647"/>
                    <a:pt x="8956" y="7689"/>
                    <a:pt x="8956" y="7689"/>
                  </a:cubicBezTo>
                  <a:cubicBezTo>
                    <a:pt x="8956" y="7690"/>
                    <a:pt x="8955" y="7691"/>
                    <a:pt x="8954" y="7691"/>
                  </a:cubicBezTo>
                  <a:cubicBezTo>
                    <a:pt x="8942" y="7691"/>
                    <a:pt x="8883" y="7662"/>
                    <a:pt x="8771" y="7639"/>
                  </a:cubicBezTo>
                  <a:cubicBezTo>
                    <a:pt x="8715" y="7623"/>
                    <a:pt x="8645" y="7615"/>
                    <a:pt x="8560" y="7615"/>
                  </a:cubicBezTo>
                  <a:cubicBezTo>
                    <a:pt x="8466" y="7615"/>
                    <a:pt x="8353" y="7625"/>
                    <a:pt x="8225" y="7647"/>
                  </a:cubicBezTo>
                  <a:cubicBezTo>
                    <a:pt x="8095" y="7662"/>
                    <a:pt x="7934" y="7698"/>
                    <a:pt x="7756" y="7698"/>
                  </a:cubicBezTo>
                  <a:cubicBezTo>
                    <a:pt x="7623" y="7698"/>
                    <a:pt x="7481" y="7678"/>
                    <a:pt x="7334" y="7614"/>
                  </a:cubicBezTo>
                  <a:cubicBezTo>
                    <a:pt x="7175" y="7547"/>
                    <a:pt x="6990" y="7404"/>
                    <a:pt x="6973" y="7169"/>
                  </a:cubicBezTo>
                  <a:cubicBezTo>
                    <a:pt x="6948" y="6933"/>
                    <a:pt x="7116" y="6740"/>
                    <a:pt x="7284" y="6606"/>
                  </a:cubicBezTo>
                  <a:cubicBezTo>
                    <a:pt x="7990" y="6093"/>
                    <a:pt x="8846" y="5505"/>
                    <a:pt x="9880" y="4993"/>
                  </a:cubicBezTo>
                  <a:cubicBezTo>
                    <a:pt x="10905" y="4481"/>
                    <a:pt x="12089" y="4010"/>
                    <a:pt x="13374" y="3682"/>
                  </a:cubicBezTo>
                  <a:cubicBezTo>
                    <a:pt x="14971" y="3266"/>
                    <a:pt x="16520" y="3111"/>
                    <a:pt x="17875" y="3111"/>
                  </a:cubicBezTo>
                  <a:close/>
                  <a:moveTo>
                    <a:pt x="21421" y="1"/>
                  </a:moveTo>
                  <a:cubicBezTo>
                    <a:pt x="21007" y="1"/>
                    <a:pt x="20540" y="18"/>
                    <a:pt x="20027" y="62"/>
                  </a:cubicBezTo>
                  <a:cubicBezTo>
                    <a:pt x="18944" y="154"/>
                    <a:pt x="17667" y="381"/>
                    <a:pt x="16264" y="700"/>
                  </a:cubicBezTo>
                  <a:cubicBezTo>
                    <a:pt x="14853" y="1011"/>
                    <a:pt x="13324" y="1423"/>
                    <a:pt x="11677" y="1717"/>
                  </a:cubicBezTo>
                  <a:cubicBezTo>
                    <a:pt x="10499" y="1928"/>
                    <a:pt x="9337" y="2053"/>
                    <a:pt x="8237" y="2053"/>
                  </a:cubicBezTo>
                  <a:cubicBezTo>
                    <a:pt x="7808" y="2053"/>
                    <a:pt x="7389" y="2034"/>
                    <a:pt x="6982" y="1994"/>
                  </a:cubicBezTo>
                  <a:cubicBezTo>
                    <a:pt x="6259" y="1918"/>
                    <a:pt x="5579" y="1784"/>
                    <a:pt x="4965" y="1599"/>
                  </a:cubicBezTo>
                  <a:cubicBezTo>
                    <a:pt x="4344" y="1406"/>
                    <a:pt x="3789" y="1162"/>
                    <a:pt x="3302" y="936"/>
                  </a:cubicBezTo>
                  <a:cubicBezTo>
                    <a:pt x="2311" y="474"/>
                    <a:pt x="1488" y="154"/>
                    <a:pt x="883" y="87"/>
                  </a:cubicBezTo>
                  <a:cubicBezTo>
                    <a:pt x="638" y="52"/>
                    <a:pt x="439" y="42"/>
                    <a:pt x="287" y="42"/>
                  </a:cubicBezTo>
                  <a:cubicBezTo>
                    <a:pt x="153" y="42"/>
                    <a:pt x="56" y="50"/>
                    <a:pt x="1" y="53"/>
                  </a:cubicBezTo>
                  <a:lnTo>
                    <a:pt x="1" y="5673"/>
                  </a:lnTo>
                  <a:cubicBezTo>
                    <a:pt x="43" y="5623"/>
                    <a:pt x="85" y="5573"/>
                    <a:pt x="135" y="5522"/>
                  </a:cubicBezTo>
                  <a:cubicBezTo>
                    <a:pt x="580" y="5077"/>
                    <a:pt x="1420" y="4657"/>
                    <a:pt x="2504" y="4380"/>
                  </a:cubicBezTo>
                  <a:cubicBezTo>
                    <a:pt x="3588" y="4086"/>
                    <a:pt x="4915" y="3985"/>
                    <a:pt x="6368" y="3792"/>
                  </a:cubicBezTo>
                  <a:cubicBezTo>
                    <a:pt x="7822" y="3607"/>
                    <a:pt x="9384" y="3178"/>
                    <a:pt x="11005" y="2683"/>
                  </a:cubicBezTo>
                  <a:cubicBezTo>
                    <a:pt x="12627" y="2196"/>
                    <a:pt x="14189" y="1742"/>
                    <a:pt x="15659" y="1524"/>
                  </a:cubicBezTo>
                  <a:cubicBezTo>
                    <a:pt x="16735" y="1362"/>
                    <a:pt x="17747" y="1301"/>
                    <a:pt x="18653" y="1301"/>
                  </a:cubicBezTo>
                  <a:cubicBezTo>
                    <a:pt x="18971" y="1301"/>
                    <a:pt x="19275" y="1309"/>
                    <a:pt x="19565" y="1322"/>
                  </a:cubicBezTo>
                  <a:cubicBezTo>
                    <a:pt x="20683" y="1372"/>
                    <a:pt x="21573" y="1507"/>
                    <a:pt x="22186" y="1624"/>
                  </a:cubicBezTo>
                  <a:cubicBezTo>
                    <a:pt x="22489" y="1683"/>
                    <a:pt x="22724" y="1734"/>
                    <a:pt x="22884" y="1776"/>
                  </a:cubicBezTo>
                  <a:cubicBezTo>
                    <a:pt x="23043" y="1818"/>
                    <a:pt x="23127" y="1834"/>
                    <a:pt x="23127" y="1843"/>
                  </a:cubicBezTo>
                  <a:cubicBezTo>
                    <a:pt x="23127" y="1844"/>
                    <a:pt x="23125" y="1845"/>
                    <a:pt x="23119" y="1845"/>
                  </a:cubicBezTo>
                  <a:cubicBezTo>
                    <a:pt x="23095" y="1845"/>
                    <a:pt x="23015" y="1830"/>
                    <a:pt x="22884" y="1809"/>
                  </a:cubicBezTo>
                  <a:cubicBezTo>
                    <a:pt x="22716" y="1776"/>
                    <a:pt x="22480" y="1742"/>
                    <a:pt x="22178" y="1692"/>
                  </a:cubicBezTo>
                  <a:cubicBezTo>
                    <a:pt x="21565" y="1591"/>
                    <a:pt x="20666" y="1482"/>
                    <a:pt x="19557" y="1440"/>
                  </a:cubicBezTo>
                  <a:cubicBezTo>
                    <a:pt x="19343" y="1433"/>
                    <a:pt x="19121" y="1429"/>
                    <a:pt x="18891" y="1429"/>
                  </a:cubicBezTo>
                  <a:cubicBezTo>
                    <a:pt x="17934" y="1429"/>
                    <a:pt x="16849" y="1493"/>
                    <a:pt x="15676" y="1683"/>
                  </a:cubicBezTo>
                  <a:cubicBezTo>
                    <a:pt x="14231" y="1902"/>
                    <a:pt x="12677" y="2364"/>
                    <a:pt x="11056" y="2851"/>
                  </a:cubicBezTo>
                  <a:cubicBezTo>
                    <a:pt x="9434" y="3338"/>
                    <a:pt x="7855" y="3766"/>
                    <a:pt x="6393" y="3951"/>
                  </a:cubicBezTo>
                  <a:cubicBezTo>
                    <a:pt x="4932" y="4128"/>
                    <a:pt x="3605" y="4220"/>
                    <a:pt x="2529" y="4497"/>
                  </a:cubicBezTo>
                  <a:cubicBezTo>
                    <a:pt x="1462" y="4758"/>
                    <a:pt x="631" y="5153"/>
                    <a:pt x="186" y="5573"/>
                  </a:cubicBezTo>
                  <a:cubicBezTo>
                    <a:pt x="110" y="5640"/>
                    <a:pt x="51" y="5707"/>
                    <a:pt x="1" y="5766"/>
                  </a:cubicBezTo>
                  <a:lnTo>
                    <a:pt x="1" y="8135"/>
                  </a:lnTo>
                  <a:cubicBezTo>
                    <a:pt x="26" y="8143"/>
                    <a:pt x="51" y="8160"/>
                    <a:pt x="85" y="8177"/>
                  </a:cubicBezTo>
                  <a:cubicBezTo>
                    <a:pt x="236" y="8261"/>
                    <a:pt x="446" y="8370"/>
                    <a:pt x="698" y="8504"/>
                  </a:cubicBezTo>
                  <a:cubicBezTo>
                    <a:pt x="1236" y="8765"/>
                    <a:pt x="2008" y="9160"/>
                    <a:pt x="3017" y="9538"/>
                  </a:cubicBezTo>
                  <a:cubicBezTo>
                    <a:pt x="4973" y="10294"/>
                    <a:pt x="7815" y="11042"/>
                    <a:pt x="11015" y="11042"/>
                  </a:cubicBezTo>
                  <a:cubicBezTo>
                    <a:pt x="11084" y="11042"/>
                    <a:pt x="11154" y="11042"/>
                    <a:pt x="11224" y="11041"/>
                  </a:cubicBezTo>
                  <a:cubicBezTo>
                    <a:pt x="11290" y="11042"/>
                    <a:pt x="11357" y="11042"/>
                    <a:pt x="11423" y="11042"/>
                  </a:cubicBezTo>
                  <a:cubicBezTo>
                    <a:pt x="14632" y="11042"/>
                    <a:pt x="17417" y="10063"/>
                    <a:pt x="19532" y="9865"/>
                  </a:cubicBezTo>
                  <a:cubicBezTo>
                    <a:pt x="19989" y="9815"/>
                    <a:pt x="20412" y="9794"/>
                    <a:pt x="20793" y="9794"/>
                  </a:cubicBezTo>
                  <a:cubicBezTo>
                    <a:pt x="21306" y="9794"/>
                    <a:pt x="21743" y="9832"/>
                    <a:pt x="22086" y="9890"/>
                  </a:cubicBezTo>
                  <a:cubicBezTo>
                    <a:pt x="22228" y="9916"/>
                    <a:pt x="22363" y="9941"/>
                    <a:pt x="22480" y="9958"/>
                  </a:cubicBezTo>
                  <a:cubicBezTo>
                    <a:pt x="22590" y="9991"/>
                    <a:pt x="22682" y="10008"/>
                    <a:pt x="22766" y="10033"/>
                  </a:cubicBezTo>
                  <a:cubicBezTo>
                    <a:pt x="22917" y="10075"/>
                    <a:pt x="22993" y="10100"/>
                    <a:pt x="22993" y="10109"/>
                  </a:cubicBezTo>
                  <a:cubicBezTo>
                    <a:pt x="22993" y="10109"/>
                    <a:pt x="22909" y="10100"/>
                    <a:pt x="22758" y="10067"/>
                  </a:cubicBezTo>
                  <a:cubicBezTo>
                    <a:pt x="22674" y="10050"/>
                    <a:pt x="22581" y="10033"/>
                    <a:pt x="22472" y="10008"/>
                  </a:cubicBezTo>
                  <a:cubicBezTo>
                    <a:pt x="22354" y="9991"/>
                    <a:pt x="22220" y="9974"/>
                    <a:pt x="22077" y="9958"/>
                  </a:cubicBezTo>
                  <a:cubicBezTo>
                    <a:pt x="21779" y="9916"/>
                    <a:pt x="21411" y="9888"/>
                    <a:pt x="20985" y="9888"/>
                  </a:cubicBezTo>
                  <a:cubicBezTo>
                    <a:pt x="20559" y="9888"/>
                    <a:pt x="20074" y="9916"/>
                    <a:pt x="19540" y="9983"/>
                  </a:cubicBezTo>
                  <a:cubicBezTo>
                    <a:pt x="18473" y="10109"/>
                    <a:pt x="17230" y="10403"/>
                    <a:pt x="15836" y="10697"/>
                  </a:cubicBezTo>
                  <a:cubicBezTo>
                    <a:pt x="14441" y="11008"/>
                    <a:pt x="12870" y="11209"/>
                    <a:pt x="11224" y="11218"/>
                  </a:cubicBezTo>
                  <a:cubicBezTo>
                    <a:pt x="11172" y="11218"/>
                    <a:pt x="11120" y="11218"/>
                    <a:pt x="11069" y="11218"/>
                  </a:cubicBezTo>
                  <a:cubicBezTo>
                    <a:pt x="7814" y="11218"/>
                    <a:pt x="4934" y="10441"/>
                    <a:pt x="2975" y="9647"/>
                  </a:cubicBezTo>
                  <a:cubicBezTo>
                    <a:pt x="1966" y="9260"/>
                    <a:pt x="1194" y="8840"/>
                    <a:pt x="664" y="8555"/>
                  </a:cubicBezTo>
                  <a:cubicBezTo>
                    <a:pt x="412" y="8412"/>
                    <a:pt x="219" y="8294"/>
                    <a:pt x="68" y="8202"/>
                  </a:cubicBezTo>
                  <a:cubicBezTo>
                    <a:pt x="43" y="8185"/>
                    <a:pt x="18" y="8177"/>
                    <a:pt x="1" y="8160"/>
                  </a:cubicBezTo>
                  <a:lnTo>
                    <a:pt x="1" y="10210"/>
                  </a:lnTo>
                  <a:cubicBezTo>
                    <a:pt x="160" y="10176"/>
                    <a:pt x="387" y="10134"/>
                    <a:pt x="681" y="10117"/>
                  </a:cubicBezTo>
                  <a:cubicBezTo>
                    <a:pt x="813" y="10105"/>
                    <a:pt x="958" y="10099"/>
                    <a:pt x="1115" y="10099"/>
                  </a:cubicBezTo>
                  <a:cubicBezTo>
                    <a:pt x="1723" y="10099"/>
                    <a:pt x="2506" y="10196"/>
                    <a:pt x="3395" y="10436"/>
                  </a:cubicBezTo>
                  <a:cubicBezTo>
                    <a:pt x="4520" y="10714"/>
                    <a:pt x="5805" y="11209"/>
                    <a:pt x="7284" y="11562"/>
                  </a:cubicBezTo>
                  <a:cubicBezTo>
                    <a:pt x="8762" y="11906"/>
                    <a:pt x="10417" y="12133"/>
                    <a:pt x="12173" y="12142"/>
                  </a:cubicBezTo>
                  <a:cubicBezTo>
                    <a:pt x="12289" y="12144"/>
                    <a:pt x="12404" y="12146"/>
                    <a:pt x="12519" y="12146"/>
                  </a:cubicBezTo>
                  <a:cubicBezTo>
                    <a:pt x="15746" y="12146"/>
                    <a:pt x="18570" y="11093"/>
                    <a:pt x="20792" y="11093"/>
                  </a:cubicBezTo>
                  <a:cubicBezTo>
                    <a:pt x="20894" y="11093"/>
                    <a:pt x="20995" y="11095"/>
                    <a:pt x="21094" y="11100"/>
                  </a:cubicBezTo>
                  <a:cubicBezTo>
                    <a:pt x="21909" y="11117"/>
                    <a:pt x="22606" y="11251"/>
                    <a:pt x="23152" y="11419"/>
                  </a:cubicBezTo>
                  <a:lnTo>
                    <a:pt x="23152" y="8143"/>
                  </a:lnTo>
                  <a:cubicBezTo>
                    <a:pt x="22942" y="8168"/>
                    <a:pt x="22716" y="8202"/>
                    <a:pt x="22464" y="8227"/>
                  </a:cubicBezTo>
                  <a:cubicBezTo>
                    <a:pt x="21481" y="8328"/>
                    <a:pt x="20120" y="8521"/>
                    <a:pt x="18599" y="8555"/>
                  </a:cubicBezTo>
                  <a:cubicBezTo>
                    <a:pt x="18545" y="8555"/>
                    <a:pt x="18492" y="8556"/>
                    <a:pt x="18438" y="8556"/>
                  </a:cubicBezTo>
                  <a:cubicBezTo>
                    <a:pt x="17740" y="8556"/>
                    <a:pt x="17074" y="8505"/>
                    <a:pt x="16466" y="8403"/>
                  </a:cubicBezTo>
                  <a:cubicBezTo>
                    <a:pt x="15819" y="8286"/>
                    <a:pt x="15248" y="8109"/>
                    <a:pt x="14786" y="7916"/>
                  </a:cubicBezTo>
                  <a:cubicBezTo>
                    <a:pt x="14324" y="7723"/>
                    <a:pt x="13979" y="7505"/>
                    <a:pt x="13752" y="7345"/>
                  </a:cubicBezTo>
                  <a:cubicBezTo>
                    <a:pt x="13635" y="7269"/>
                    <a:pt x="13551" y="7202"/>
                    <a:pt x="13500" y="7152"/>
                  </a:cubicBezTo>
                  <a:cubicBezTo>
                    <a:pt x="13441" y="7110"/>
                    <a:pt x="13416" y="7076"/>
                    <a:pt x="13416" y="7076"/>
                  </a:cubicBezTo>
                  <a:cubicBezTo>
                    <a:pt x="13417" y="7075"/>
                    <a:pt x="13418" y="7074"/>
                    <a:pt x="13420" y="7074"/>
                  </a:cubicBezTo>
                  <a:cubicBezTo>
                    <a:pt x="13471" y="7074"/>
                    <a:pt x="13948" y="7460"/>
                    <a:pt x="14828" y="7799"/>
                  </a:cubicBezTo>
                  <a:cubicBezTo>
                    <a:pt x="15290" y="7983"/>
                    <a:pt x="15852" y="8143"/>
                    <a:pt x="16491" y="8244"/>
                  </a:cubicBezTo>
                  <a:cubicBezTo>
                    <a:pt x="17039" y="8338"/>
                    <a:pt x="17649" y="8382"/>
                    <a:pt x="18284" y="8382"/>
                  </a:cubicBezTo>
                  <a:cubicBezTo>
                    <a:pt x="18388" y="8382"/>
                    <a:pt x="18494" y="8381"/>
                    <a:pt x="18599" y="8378"/>
                  </a:cubicBezTo>
                  <a:cubicBezTo>
                    <a:pt x="20103" y="8353"/>
                    <a:pt x="21464" y="8177"/>
                    <a:pt x="22447" y="8109"/>
                  </a:cubicBezTo>
                  <a:cubicBezTo>
                    <a:pt x="22707" y="8093"/>
                    <a:pt x="22942" y="8076"/>
                    <a:pt x="23152" y="8059"/>
                  </a:cubicBezTo>
                  <a:lnTo>
                    <a:pt x="23152" y="112"/>
                  </a:lnTo>
                  <a:cubicBezTo>
                    <a:pt x="23001" y="95"/>
                    <a:pt x="22816" y="70"/>
                    <a:pt x="22598" y="53"/>
                  </a:cubicBezTo>
                  <a:cubicBezTo>
                    <a:pt x="22279" y="22"/>
                    <a:pt x="21883" y="1"/>
                    <a:pt x="2142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12252750" y="-8845525"/>
              <a:ext cx="578825" cy="53825"/>
            </a:xfrm>
            <a:custGeom>
              <a:avLst/>
              <a:gdLst/>
              <a:ahLst/>
              <a:cxnLst/>
              <a:rect l="l" t="t" r="r" b="b"/>
              <a:pathLst>
                <a:path w="23153" h="2153" extrusionOk="0">
                  <a:moveTo>
                    <a:pt x="21137" y="1"/>
                  </a:moveTo>
                  <a:cubicBezTo>
                    <a:pt x="20794" y="1"/>
                    <a:pt x="20420" y="13"/>
                    <a:pt x="20019" y="44"/>
                  </a:cubicBezTo>
                  <a:cubicBezTo>
                    <a:pt x="18927" y="120"/>
                    <a:pt x="17633" y="330"/>
                    <a:pt x="16230" y="641"/>
                  </a:cubicBezTo>
                  <a:cubicBezTo>
                    <a:pt x="14811" y="952"/>
                    <a:pt x="13282" y="1355"/>
                    <a:pt x="11644" y="1649"/>
                  </a:cubicBezTo>
                  <a:cubicBezTo>
                    <a:pt x="10456" y="1863"/>
                    <a:pt x="9290" y="1988"/>
                    <a:pt x="8193" y="1988"/>
                  </a:cubicBezTo>
                  <a:cubicBezTo>
                    <a:pt x="7784" y="1988"/>
                    <a:pt x="7385" y="1971"/>
                    <a:pt x="6998" y="1934"/>
                  </a:cubicBezTo>
                  <a:cubicBezTo>
                    <a:pt x="6284" y="1867"/>
                    <a:pt x="5612" y="1741"/>
                    <a:pt x="5007" y="1565"/>
                  </a:cubicBezTo>
                  <a:cubicBezTo>
                    <a:pt x="4394" y="1380"/>
                    <a:pt x="3848" y="1145"/>
                    <a:pt x="3344" y="926"/>
                  </a:cubicBezTo>
                  <a:cubicBezTo>
                    <a:pt x="2353" y="481"/>
                    <a:pt x="1504" y="170"/>
                    <a:pt x="891" y="120"/>
                  </a:cubicBezTo>
                  <a:cubicBezTo>
                    <a:pt x="730" y="103"/>
                    <a:pt x="589" y="96"/>
                    <a:pt x="468" y="96"/>
                  </a:cubicBezTo>
                  <a:cubicBezTo>
                    <a:pt x="236" y="96"/>
                    <a:pt x="78" y="120"/>
                    <a:pt x="1" y="137"/>
                  </a:cubicBezTo>
                  <a:lnTo>
                    <a:pt x="1" y="153"/>
                  </a:lnTo>
                  <a:cubicBezTo>
                    <a:pt x="56" y="150"/>
                    <a:pt x="154" y="142"/>
                    <a:pt x="290" y="142"/>
                  </a:cubicBezTo>
                  <a:cubicBezTo>
                    <a:pt x="443" y="142"/>
                    <a:pt x="643" y="152"/>
                    <a:pt x="883" y="187"/>
                  </a:cubicBezTo>
                  <a:cubicBezTo>
                    <a:pt x="1488" y="254"/>
                    <a:pt x="2311" y="574"/>
                    <a:pt x="3302" y="1036"/>
                  </a:cubicBezTo>
                  <a:cubicBezTo>
                    <a:pt x="3798" y="1262"/>
                    <a:pt x="4344" y="1506"/>
                    <a:pt x="4965" y="1699"/>
                  </a:cubicBezTo>
                  <a:cubicBezTo>
                    <a:pt x="5587" y="1884"/>
                    <a:pt x="6259" y="2018"/>
                    <a:pt x="6982" y="2094"/>
                  </a:cubicBezTo>
                  <a:cubicBezTo>
                    <a:pt x="7389" y="2134"/>
                    <a:pt x="7808" y="2153"/>
                    <a:pt x="8237" y="2153"/>
                  </a:cubicBezTo>
                  <a:cubicBezTo>
                    <a:pt x="9337" y="2153"/>
                    <a:pt x="10499" y="2028"/>
                    <a:pt x="11677" y="1817"/>
                  </a:cubicBezTo>
                  <a:cubicBezTo>
                    <a:pt x="13324" y="1523"/>
                    <a:pt x="14853" y="1111"/>
                    <a:pt x="16264" y="800"/>
                  </a:cubicBezTo>
                  <a:cubicBezTo>
                    <a:pt x="17667" y="481"/>
                    <a:pt x="18944" y="254"/>
                    <a:pt x="20027" y="162"/>
                  </a:cubicBezTo>
                  <a:cubicBezTo>
                    <a:pt x="20540" y="118"/>
                    <a:pt x="21007" y="101"/>
                    <a:pt x="21421" y="101"/>
                  </a:cubicBezTo>
                  <a:cubicBezTo>
                    <a:pt x="21883" y="101"/>
                    <a:pt x="22279" y="122"/>
                    <a:pt x="22598" y="153"/>
                  </a:cubicBezTo>
                  <a:cubicBezTo>
                    <a:pt x="22825" y="170"/>
                    <a:pt x="23001" y="187"/>
                    <a:pt x="23152" y="212"/>
                  </a:cubicBezTo>
                  <a:lnTo>
                    <a:pt x="23152" y="162"/>
                  </a:lnTo>
                  <a:cubicBezTo>
                    <a:pt x="23010" y="137"/>
                    <a:pt x="22825" y="111"/>
                    <a:pt x="22606" y="86"/>
                  </a:cubicBezTo>
                  <a:cubicBezTo>
                    <a:pt x="22224" y="38"/>
                    <a:pt x="21727" y="1"/>
                    <a:pt x="211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12252750" y="-9086575"/>
              <a:ext cx="311050" cy="75425"/>
            </a:xfrm>
            <a:custGeom>
              <a:avLst/>
              <a:gdLst/>
              <a:ahLst/>
              <a:cxnLst/>
              <a:rect l="l" t="t" r="r" b="b"/>
              <a:pathLst>
                <a:path w="12442" h="3017" extrusionOk="0">
                  <a:moveTo>
                    <a:pt x="12375" y="1"/>
                  </a:moveTo>
                  <a:cubicBezTo>
                    <a:pt x="12307" y="51"/>
                    <a:pt x="12223" y="110"/>
                    <a:pt x="12114" y="185"/>
                  </a:cubicBezTo>
                  <a:cubicBezTo>
                    <a:pt x="11980" y="286"/>
                    <a:pt x="11803" y="404"/>
                    <a:pt x="11593" y="530"/>
                  </a:cubicBezTo>
                  <a:cubicBezTo>
                    <a:pt x="11392" y="656"/>
                    <a:pt x="11165" y="815"/>
                    <a:pt x="10888" y="950"/>
                  </a:cubicBezTo>
                  <a:cubicBezTo>
                    <a:pt x="10619" y="1101"/>
                    <a:pt x="10333" y="1261"/>
                    <a:pt x="9997" y="1412"/>
                  </a:cubicBezTo>
                  <a:cubicBezTo>
                    <a:pt x="9678" y="1580"/>
                    <a:pt x="9325" y="1714"/>
                    <a:pt x="8947" y="1874"/>
                  </a:cubicBezTo>
                  <a:cubicBezTo>
                    <a:pt x="8191" y="2151"/>
                    <a:pt x="7343" y="2412"/>
                    <a:pt x="6427" y="2596"/>
                  </a:cubicBezTo>
                  <a:cubicBezTo>
                    <a:pt x="5511" y="2764"/>
                    <a:pt x="4621" y="2840"/>
                    <a:pt x="3815" y="2865"/>
                  </a:cubicBezTo>
                  <a:cubicBezTo>
                    <a:pt x="3411" y="2857"/>
                    <a:pt x="3025" y="2865"/>
                    <a:pt x="2664" y="2832"/>
                  </a:cubicBezTo>
                  <a:cubicBezTo>
                    <a:pt x="2302" y="2815"/>
                    <a:pt x="1975" y="2773"/>
                    <a:pt x="1672" y="2731"/>
                  </a:cubicBezTo>
                  <a:cubicBezTo>
                    <a:pt x="1370" y="2706"/>
                    <a:pt x="1093" y="2638"/>
                    <a:pt x="858" y="2605"/>
                  </a:cubicBezTo>
                  <a:cubicBezTo>
                    <a:pt x="614" y="2563"/>
                    <a:pt x="412" y="2512"/>
                    <a:pt x="244" y="2470"/>
                  </a:cubicBezTo>
                  <a:cubicBezTo>
                    <a:pt x="152" y="2454"/>
                    <a:pt x="68" y="2437"/>
                    <a:pt x="1" y="2420"/>
                  </a:cubicBezTo>
                  <a:lnTo>
                    <a:pt x="1" y="2470"/>
                  </a:lnTo>
                  <a:cubicBezTo>
                    <a:pt x="68" y="2487"/>
                    <a:pt x="144" y="2512"/>
                    <a:pt x="228" y="2538"/>
                  </a:cubicBezTo>
                  <a:cubicBezTo>
                    <a:pt x="396" y="2588"/>
                    <a:pt x="597" y="2647"/>
                    <a:pt x="832" y="2697"/>
                  </a:cubicBezTo>
                  <a:cubicBezTo>
                    <a:pt x="1076" y="2748"/>
                    <a:pt x="1345" y="2815"/>
                    <a:pt x="1656" y="2848"/>
                  </a:cubicBezTo>
                  <a:cubicBezTo>
                    <a:pt x="1958" y="2899"/>
                    <a:pt x="2294" y="2949"/>
                    <a:pt x="2655" y="2966"/>
                  </a:cubicBezTo>
                  <a:cubicBezTo>
                    <a:pt x="3017" y="3008"/>
                    <a:pt x="3403" y="3008"/>
                    <a:pt x="3815" y="3016"/>
                  </a:cubicBezTo>
                  <a:cubicBezTo>
                    <a:pt x="4629" y="3008"/>
                    <a:pt x="5528" y="2932"/>
                    <a:pt x="6461" y="2764"/>
                  </a:cubicBezTo>
                  <a:cubicBezTo>
                    <a:pt x="7385" y="2580"/>
                    <a:pt x="8242" y="2311"/>
                    <a:pt x="9006" y="2017"/>
                  </a:cubicBezTo>
                  <a:cubicBezTo>
                    <a:pt x="9384" y="1857"/>
                    <a:pt x="9745" y="1714"/>
                    <a:pt x="10064" y="1538"/>
                  </a:cubicBezTo>
                  <a:cubicBezTo>
                    <a:pt x="10392" y="1387"/>
                    <a:pt x="10686" y="1219"/>
                    <a:pt x="10947" y="1059"/>
                  </a:cubicBezTo>
                  <a:cubicBezTo>
                    <a:pt x="11224" y="908"/>
                    <a:pt x="11451" y="740"/>
                    <a:pt x="11652" y="605"/>
                  </a:cubicBezTo>
                  <a:cubicBezTo>
                    <a:pt x="11854" y="471"/>
                    <a:pt x="12022" y="345"/>
                    <a:pt x="12156" y="236"/>
                  </a:cubicBezTo>
                  <a:cubicBezTo>
                    <a:pt x="12282" y="135"/>
                    <a:pt x="12375" y="59"/>
                    <a:pt x="1244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12253175" y="-9062875"/>
              <a:ext cx="578400" cy="99850"/>
            </a:xfrm>
            <a:custGeom>
              <a:avLst/>
              <a:gdLst/>
              <a:ahLst/>
              <a:cxnLst/>
              <a:rect l="l" t="t" r="r" b="b"/>
              <a:pathLst>
                <a:path w="23136" h="3994" extrusionOk="0">
                  <a:moveTo>
                    <a:pt x="18426" y="0"/>
                  </a:moveTo>
                  <a:cubicBezTo>
                    <a:pt x="18188" y="0"/>
                    <a:pt x="17946" y="9"/>
                    <a:pt x="17700" y="27"/>
                  </a:cubicBezTo>
                  <a:cubicBezTo>
                    <a:pt x="16902" y="94"/>
                    <a:pt x="16071" y="271"/>
                    <a:pt x="15256" y="590"/>
                  </a:cubicBezTo>
                  <a:cubicBezTo>
                    <a:pt x="14433" y="901"/>
                    <a:pt x="13651" y="1354"/>
                    <a:pt x="12853" y="1808"/>
                  </a:cubicBezTo>
                  <a:cubicBezTo>
                    <a:pt x="12064" y="2262"/>
                    <a:pt x="11282" y="2707"/>
                    <a:pt x="10476" y="3001"/>
                  </a:cubicBezTo>
                  <a:cubicBezTo>
                    <a:pt x="9669" y="3286"/>
                    <a:pt x="8846" y="3429"/>
                    <a:pt x="8057" y="3480"/>
                  </a:cubicBezTo>
                  <a:cubicBezTo>
                    <a:pt x="7648" y="3506"/>
                    <a:pt x="7249" y="3515"/>
                    <a:pt x="6862" y="3515"/>
                  </a:cubicBezTo>
                  <a:cubicBezTo>
                    <a:pt x="5752" y="3515"/>
                    <a:pt x="4736" y="3435"/>
                    <a:pt x="3840" y="3429"/>
                  </a:cubicBezTo>
                  <a:cubicBezTo>
                    <a:pt x="3757" y="3428"/>
                    <a:pt x="3676" y="3428"/>
                    <a:pt x="3595" y="3428"/>
                  </a:cubicBezTo>
                  <a:cubicBezTo>
                    <a:pt x="2498" y="3428"/>
                    <a:pt x="1611" y="3532"/>
                    <a:pt x="1000" y="3673"/>
                  </a:cubicBezTo>
                  <a:cubicBezTo>
                    <a:pt x="832" y="3715"/>
                    <a:pt x="689" y="3748"/>
                    <a:pt x="563" y="3790"/>
                  </a:cubicBezTo>
                  <a:cubicBezTo>
                    <a:pt x="446" y="3824"/>
                    <a:pt x="345" y="3866"/>
                    <a:pt x="253" y="3891"/>
                  </a:cubicBezTo>
                  <a:cubicBezTo>
                    <a:pt x="85" y="3950"/>
                    <a:pt x="1" y="3984"/>
                    <a:pt x="1" y="3992"/>
                  </a:cubicBezTo>
                  <a:cubicBezTo>
                    <a:pt x="1" y="3993"/>
                    <a:pt x="2" y="3994"/>
                    <a:pt x="5" y="3994"/>
                  </a:cubicBezTo>
                  <a:cubicBezTo>
                    <a:pt x="25" y="3994"/>
                    <a:pt x="114" y="3969"/>
                    <a:pt x="261" y="3925"/>
                  </a:cubicBezTo>
                  <a:cubicBezTo>
                    <a:pt x="353" y="3900"/>
                    <a:pt x="454" y="3874"/>
                    <a:pt x="580" y="3832"/>
                  </a:cubicBezTo>
                  <a:cubicBezTo>
                    <a:pt x="698" y="3807"/>
                    <a:pt x="849" y="3782"/>
                    <a:pt x="1009" y="3740"/>
                  </a:cubicBezTo>
                  <a:cubicBezTo>
                    <a:pt x="1562" y="3628"/>
                    <a:pt x="2326" y="3545"/>
                    <a:pt x="3262" y="3545"/>
                  </a:cubicBezTo>
                  <a:cubicBezTo>
                    <a:pt x="3448" y="3545"/>
                    <a:pt x="3641" y="3548"/>
                    <a:pt x="3840" y="3555"/>
                  </a:cubicBezTo>
                  <a:cubicBezTo>
                    <a:pt x="4774" y="3568"/>
                    <a:pt x="5846" y="3668"/>
                    <a:pt x="7032" y="3668"/>
                  </a:cubicBezTo>
                  <a:cubicBezTo>
                    <a:pt x="7370" y="3668"/>
                    <a:pt x="7717" y="3660"/>
                    <a:pt x="8073" y="3639"/>
                  </a:cubicBezTo>
                  <a:cubicBezTo>
                    <a:pt x="8871" y="3589"/>
                    <a:pt x="9703" y="3446"/>
                    <a:pt x="10535" y="3160"/>
                  </a:cubicBezTo>
                  <a:cubicBezTo>
                    <a:pt x="11358" y="2858"/>
                    <a:pt x="12148" y="2413"/>
                    <a:pt x="12946" y="1959"/>
                  </a:cubicBezTo>
                  <a:cubicBezTo>
                    <a:pt x="13735" y="1497"/>
                    <a:pt x="14517" y="1052"/>
                    <a:pt x="15315" y="749"/>
                  </a:cubicBezTo>
                  <a:cubicBezTo>
                    <a:pt x="16113" y="439"/>
                    <a:pt x="16927" y="254"/>
                    <a:pt x="17717" y="187"/>
                  </a:cubicBezTo>
                  <a:cubicBezTo>
                    <a:pt x="17982" y="165"/>
                    <a:pt x="18243" y="155"/>
                    <a:pt x="18500" y="155"/>
                  </a:cubicBezTo>
                  <a:cubicBezTo>
                    <a:pt x="19763" y="155"/>
                    <a:pt x="20913" y="399"/>
                    <a:pt x="21842" y="741"/>
                  </a:cubicBezTo>
                  <a:cubicBezTo>
                    <a:pt x="22329" y="926"/>
                    <a:pt x="22757" y="1128"/>
                    <a:pt x="23135" y="1338"/>
                  </a:cubicBezTo>
                  <a:lnTo>
                    <a:pt x="23135" y="1220"/>
                  </a:lnTo>
                  <a:cubicBezTo>
                    <a:pt x="22774" y="1018"/>
                    <a:pt x="22354" y="817"/>
                    <a:pt x="21884" y="632"/>
                  </a:cubicBezTo>
                  <a:cubicBezTo>
                    <a:pt x="20930" y="262"/>
                    <a:pt x="19742" y="0"/>
                    <a:pt x="1842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2521575" y="-9003500"/>
              <a:ext cx="310000" cy="134400"/>
            </a:xfrm>
            <a:custGeom>
              <a:avLst/>
              <a:gdLst/>
              <a:ahLst/>
              <a:cxnLst/>
              <a:rect l="l" t="t" r="r" b="b"/>
              <a:pathLst>
                <a:path w="12400" h="5376" extrusionOk="0">
                  <a:moveTo>
                    <a:pt x="7683" y="0"/>
                  </a:moveTo>
                  <a:cubicBezTo>
                    <a:pt x="6603" y="0"/>
                    <a:pt x="5476" y="420"/>
                    <a:pt x="4402" y="953"/>
                  </a:cubicBezTo>
                  <a:cubicBezTo>
                    <a:pt x="3251" y="1499"/>
                    <a:pt x="2193" y="2121"/>
                    <a:pt x="1277" y="2734"/>
                  </a:cubicBezTo>
                  <a:cubicBezTo>
                    <a:pt x="832" y="3045"/>
                    <a:pt x="336" y="3314"/>
                    <a:pt x="118" y="3810"/>
                  </a:cubicBezTo>
                  <a:cubicBezTo>
                    <a:pt x="0" y="4053"/>
                    <a:pt x="59" y="4356"/>
                    <a:pt x="227" y="4540"/>
                  </a:cubicBezTo>
                  <a:cubicBezTo>
                    <a:pt x="387" y="4725"/>
                    <a:pt x="597" y="4826"/>
                    <a:pt x="790" y="4918"/>
                  </a:cubicBezTo>
                  <a:cubicBezTo>
                    <a:pt x="1554" y="5271"/>
                    <a:pt x="2252" y="5364"/>
                    <a:pt x="2714" y="5372"/>
                  </a:cubicBezTo>
                  <a:cubicBezTo>
                    <a:pt x="2783" y="5374"/>
                    <a:pt x="2847" y="5376"/>
                    <a:pt x="2907" y="5376"/>
                  </a:cubicBezTo>
                  <a:cubicBezTo>
                    <a:pt x="3051" y="5376"/>
                    <a:pt x="3168" y="5370"/>
                    <a:pt x="3251" y="5364"/>
                  </a:cubicBezTo>
                  <a:cubicBezTo>
                    <a:pt x="3377" y="5347"/>
                    <a:pt x="3436" y="5338"/>
                    <a:pt x="3436" y="5330"/>
                  </a:cubicBezTo>
                  <a:cubicBezTo>
                    <a:pt x="3436" y="5324"/>
                    <a:pt x="3407" y="5324"/>
                    <a:pt x="3351" y="5324"/>
                  </a:cubicBezTo>
                  <a:cubicBezTo>
                    <a:pt x="3324" y="5324"/>
                    <a:pt x="3289" y="5324"/>
                    <a:pt x="3248" y="5324"/>
                  </a:cubicBezTo>
                  <a:cubicBezTo>
                    <a:pt x="3125" y="5324"/>
                    <a:pt x="2945" y="5322"/>
                    <a:pt x="2714" y="5305"/>
                  </a:cubicBezTo>
                  <a:cubicBezTo>
                    <a:pt x="2260" y="5271"/>
                    <a:pt x="1580" y="5170"/>
                    <a:pt x="840" y="4809"/>
                  </a:cubicBezTo>
                  <a:cubicBezTo>
                    <a:pt x="656" y="4717"/>
                    <a:pt x="462" y="4616"/>
                    <a:pt x="328" y="4456"/>
                  </a:cubicBezTo>
                  <a:cubicBezTo>
                    <a:pt x="185" y="4297"/>
                    <a:pt x="152" y="4070"/>
                    <a:pt x="244" y="3860"/>
                  </a:cubicBezTo>
                  <a:cubicBezTo>
                    <a:pt x="429" y="3432"/>
                    <a:pt x="916" y="3163"/>
                    <a:pt x="1361" y="2860"/>
                  </a:cubicBezTo>
                  <a:cubicBezTo>
                    <a:pt x="2285" y="2255"/>
                    <a:pt x="3327" y="1651"/>
                    <a:pt x="4469" y="1105"/>
                  </a:cubicBezTo>
                  <a:cubicBezTo>
                    <a:pt x="5562" y="571"/>
                    <a:pt x="6677" y="154"/>
                    <a:pt x="7734" y="154"/>
                  </a:cubicBezTo>
                  <a:cubicBezTo>
                    <a:pt x="7774" y="154"/>
                    <a:pt x="7815" y="154"/>
                    <a:pt x="7855" y="155"/>
                  </a:cubicBezTo>
                  <a:cubicBezTo>
                    <a:pt x="8947" y="181"/>
                    <a:pt x="9862" y="634"/>
                    <a:pt x="10568" y="1063"/>
                  </a:cubicBezTo>
                  <a:cubicBezTo>
                    <a:pt x="11274" y="1491"/>
                    <a:pt x="11795" y="1928"/>
                    <a:pt x="12156" y="2213"/>
                  </a:cubicBezTo>
                  <a:cubicBezTo>
                    <a:pt x="12248" y="2281"/>
                    <a:pt x="12324" y="2348"/>
                    <a:pt x="12399" y="2407"/>
                  </a:cubicBezTo>
                  <a:lnTo>
                    <a:pt x="12399" y="2339"/>
                  </a:lnTo>
                  <a:cubicBezTo>
                    <a:pt x="12341" y="2281"/>
                    <a:pt x="12273" y="2230"/>
                    <a:pt x="12198" y="2163"/>
                  </a:cubicBezTo>
                  <a:cubicBezTo>
                    <a:pt x="11845" y="1861"/>
                    <a:pt x="11341" y="1415"/>
                    <a:pt x="10627" y="962"/>
                  </a:cubicBezTo>
                  <a:cubicBezTo>
                    <a:pt x="9930" y="517"/>
                    <a:pt x="8997" y="38"/>
                    <a:pt x="7863" y="4"/>
                  </a:cubicBezTo>
                  <a:cubicBezTo>
                    <a:pt x="7803" y="2"/>
                    <a:pt x="7743" y="0"/>
                    <a:pt x="768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12629525" y="-8940400"/>
              <a:ext cx="195750" cy="61225"/>
            </a:xfrm>
            <a:custGeom>
              <a:avLst/>
              <a:gdLst/>
              <a:ahLst/>
              <a:cxnLst/>
              <a:rect l="l" t="t" r="r" b="b"/>
              <a:pathLst>
                <a:path w="7830" h="2449" extrusionOk="0">
                  <a:moveTo>
                    <a:pt x="2906" y="1"/>
                  </a:moveTo>
                  <a:cubicBezTo>
                    <a:pt x="2155" y="1"/>
                    <a:pt x="1350" y="110"/>
                    <a:pt x="555" y="353"/>
                  </a:cubicBezTo>
                  <a:cubicBezTo>
                    <a:pt x="420" y="395"/>
                    <a:pt x="294" y="454"/>
                    <a:pt x="185" y="555"/>
                  </a:cubicBezTo>
                  <a:cubicBezTo>
                    <a:pt x="126" y="597"/>
                    <a:pt x="76" y="656"/>
                    <a:pt x="42" y="731"/>
                  </a:cubicBezTo>
                  <a:cubicBezTo>
                    <a:pt x="9" y="807"/>
                    <a:pt x="0" y="908"/>
                    <a:pt x="34" y="983"/>
                  </a:cubicBezTo>
                  <a:cubicBezTo>
                    <a:pt x="93" y="1151"/>
                    <a:pt x="261" y="1218"/>
                    <a:pt x="387" y="1252"/>
                  </a:cubicBezTo>
                  <a:cubicBezTo>
                    <a:pt x="521" y="1286"/>
                    <a:pt x="639" y="1302"/>
                    <a:pt x="756" y="1328"/>
                  </a:cubicBezTo>
                  <a:cubicBezTo>
                    <a:pt x="1243" y="1428"/>
                    <a:pt x="1714" y="1521"/>
                    <a:pt x="2167" y="1605"/>
                  </a:cubicBezTo>
                  <a:cubicBezTo>
                    <a:pt x="3050" y="1781"/>
                    <a:pt x="3856" y="1932"/>
                    <a:pt x="4545" y="2067"/>
                  </a:cubicBezTo>
                  <a:cubicBezTo>
                    <a:pt x="5200" y="2184"/>
                    <a:pt x="5746" y="2285"/>
                    <a:pt x="6149" y="2361"/>
                  </a:cubicBezTo>
                  <a:cubicBezTo>
                    <a:pt x="6326" y="2386"/>
                    <a:pt x="6469" y="2411"/>
                    <a:pt x="6595" y="2436"/>
                  </a:cubicBezTo>
                  <a:cubicBezTo>
                    <a:pt x="6666" y="2442"/>
                    <a:pt x="6712" y="2448"/>
                    <a:pt x="6733" y="2448"/>
                  </a:cubicBezTo>
                  <a:cubicBezTo>
                    <a:pt x="6741" y="2448"/>
                    <a:pt x="6746" y="2447"/>
                    <a:pt x="6746" y="2445"/>
                  </a:cubicBezTo>
                  <a:cubicBezTo>
                    <a:pt x="6746" y="2436"/>
                    <a:pt x="6695" y="2428"/>
                    <a:pt x="6595" y="2403"/>
                  </a:cubicBezTo>
                  <a:cubicBezTo>
                    <a:pt x="6477" y="2369"/>
                    <a:pt x="6334" y="2336"/>
                    <a:pt x="6166" y="2294"/>
                  </a:cubicBezTo>
                  <a:cubicBezTo>
                    <a:pt x="5763" y="2210"/>
                    <a:pt x="5225" y="2092"/>
                    <a:pt x="4570" y="1949"/>
                  </a:cubicBezTo>
                  <a:cubicBezTo>
                    <a:pt x="3881" y="1806"/>
                    <a:pt x="3083" y="1638"/>
                    <a:pt x="2193" y="1454"/>
                  </a:cubicBezTo>
                  <a:cubicBezTo>
                    <a:pt x="1747" y="1361"/>
                    <a:pt x="1277" y="1269"/>
                    <a:pt x="790" y="1168"/>
                  </a:cubicBezTo>
                  <a:cubicBezTo>
                    <a:pt x="563" y="1109"/>
                    <a:pt x="252" y="1101"/>
                    <a:pt x="193" y="924"/>
                  </a:cubicBezTo>
                  <a:cubicBezTo>
                    <a:pt x="160" y="849"/>
                    <a:pt x="210" y="756"/>
                    <a:pt x="294" y="681"/>
                  </a:cubicBezTo>
                  <a:cubicBezTo>
                    <a:pt x="378" y="605"/>
                    <a:pt x="487" y="546"/>
                    <a:pt x="605" y="513"/>
                  </a:cubicBezTo>
                  <a:cubicBezTo>
                    <a:pt x="1401" y="272"/>
                    <a:pt x="2202" y="164"/>
                    <a:pt x="2949" y="164"/>
                  </a:cubicBezTo>
                  <a:cubicBezTo>
                    <a:pt x="3140" y="164"/>
                    <a:pt x="3328" y="171"/>
                    <a:pt x="3512" y="185"/>
                  </a:cubicBezTo>
                  <a:cubicBezTo>
                    <a:pt x="4410" y="244"/>
                    <a:pt x="5208" y="437"/>
                    <a:pt x="5855" y="681"/>
                  </a:cubicBezTo>
                  <a:cubicBezTo>
                    <a:pt x="7104" y="1138"/>
                    <a:pt x="7766" y="1690"/>
                    <a:pt x="7826" y="1690"/>
                  </a:cubicBezTo>
                  <a:cubicBezTo>
                    <a:pt x="7827" y="1690"/>
                    <a:pt x="7829" y="1690"/>
                    <a:pt x="7829" y="1689"/>
                  </a:cubicBezTo>
                  <a:cubicBezTo>
                    <a:pt x="7829" y="1680"/>
                    <a:pt x="7796" y="1647"/>
                    <a:pt x="7712" y="1580"/>
                  </a:cubicBezTo>
                  <a:cubicBezTo>
                    <a:pt x="7628" y="1521"/>
                    <a:pt x="7519" y="1420"/>
                    <a:pt x="7351" y="1319"/>
                  </a:cubicBezTo>
                  <a:cubicBezTo>
                    <a:pt x="7031" y="1101"/>
                    <a:pt x="6544" y="824"/>
                    <a:pt x="5897" y="563"/>
                  </a:cubicBezTo>
                  <a:cubicBezTo>
                    <a:pt x="5250" y="311"/>
                    <a:pt x="4444" y="93"/>
                    <a:pt x="3520" y="25"/>
                  </a:cubicBezTo>
                  <a:cubicBezTo>
                    <a:pt x="3320" y="9"/>
                    <a:pt x="3115" y="1"/>
                    <a:pt x="29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12252750" y="-8908075"/>
              <a:ext cx="183575" cy="19225"/>
            </a:xfrm>
            <a:custGeom>
              <a:avLst/>
              <a:gdLst/>
              <a:ahLst/>
              <a:cxnLst/>
              <a:rect l="l" t="t" r="r" b="b"/>
              <a:pathLst>
                <a:path w="7343" h="769" extrusionOk="0">
                  <a:moveTo>
                    <a:pt x="3399" y="1"/>
                  </a:moveTo>
                  <a:cubicBezTo>
                    <a:pt x="2334" y="1"/>
                    <a:pt x="1385" y="148"/>
                    <a:pt x="715" y="320"/>
                  </a:cubicBezTo>
                  <a:cubicBezTo>
                    <a:pt x="421" y="387"/>
                    <a:pt x="186" y="455"/>
                    <a:pt x="1" y="522"/>
                  </a:cubicBezTo>
                  <a:lnTo>
                    <a:pt x="1" y="597"/>
                  </a:lnTo>
                  <a:cubicBezTo>
                    <a:pt x="186" y="555"/>
                    <a:pt x="438" y="497"/>
                    <a:pt x="740" y="438"/>
                  </a:cubicBezTo>
                  <a:cubicBezTo>
                    <a:pt x="1389" y="303"/>
                    <a:pt x="2293" y="176"/>
                    <a:pt x="3302" y="176"/>
                  </a:cubicBezTo>
                  <a:cubicBezTo>
                    <a:pt x="3364" y="176"/>
                    <a:pt x="3425" y="176"/>
                    <a:pt x="3487" y="177"/>
                  </a:cubicBezTo>
                  <a:cubicBezTo>
                    <a:pt x="4562" y="186"/>
                    <a:pt x="5528" y="337"/>
                    <a:pt x="6225" y="497"/>
                  </a:cubicBezTo>
                  <a:cubicBezTo>
                    <a:pt x="6858" y="643"/>
                    <a:pt x="7264" y="768"/>
                    <a:pt x="7333" y="768"/>
                  </a:cubicBezTo>
                  <a:cubicBezTo>
                    <a:pt x="7339" y="768"/>
                    <a:pt x="7342" y="767"/>
                    <a:pt x="7343" y="765"/>
                  </a:cubicBezTo>
                  <a:cubicBezTo>
                    <a:pt x="7343" y="757"/>
                    <a:pt x="7242" y="715"/>
                    <a:pt x="7057" y="639"/>
                  </a:cubicBezTo>
                  <a:cubicBezTo>
                    <a:pt x="6872" y="564"/>
                    <a:pt x="6595" y="471"/>
                    <a:pt x="6251" y="379"/>
                  </a:cubicBezTo>
                  <a:cubicBezTo>
                    <a:pt x="5562" y="194"/>
                    <a:pt x="4579" y="18"/>
                    <a:pt x="3487" y="1"/>
                  </a:cubicBezTo>
                  <a:cubicBezTo>
                    <a:pt x="3458" y="1"/>
                    <a:pt x="3428" y="1"/>
                    <a:pt x="339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12252750" y="-8810700"/>
              <a:ext cx="578200" cy="111825"/>
            </a:xfrm>
            <a:custGeom>
              <a:avLst/>
              <a:gdLst/>
              <a:ahLst/>
              <a:cxnLst/>
              <a:rect l="l" t="t" r="r" b="b"/>
              <a:pathLst>
                <a:path w="23128" h="4473" extrusionOk="0">
                  <a:moveTo>
                    <a:pt x="18667" y="0"/>
                  </a:moveTo>
                  <a:cubicBezTo>
                    <a:pt x="17762" y="0"/>
                    <a:pt x="16745" y="62"/>
                    <a:pt x="15659" y="231"/>
                  </a:cubicBezTo>
                  <a:cubicBezTo>
                    <a:pt x="14198" y="449"/>
                    <a:pt x="12635" y="903"/>
                    <a:pt x="11005" y="1390"/>
                  </a:cubicBezTo>
                  <a:cubicBezTo>
                    <a:pt x="9384" y="1877"/>
                    <a:pt x="7830" y="2314"/>
                    <a:pt x="6377" y="2499"/>
                  </a:cubicBezTo>
                  <a:cubicBezTo>
                    <a:pt x="4923" y="2692"/>
                    <a:pt x="3588" y="2793"/>
                    <a:pt x="2504" y="3087"/>
                  </a:cubicBezTo>
                  <a:cubicBezTo>
                    <a:pt x="1429" y="3364"/>
                    <a:pt x="589" y="3776"/>
                    <a:pt x="144" y="4229"/>
                  </a:cubicBezTo>
                  <a:cubicBezTo>
                    <a:pt x="85" y="4280"/>
                    <a:pt x="43" y="4330"/>
                    <a:pt x="1" y="4380"/>
                  </a:cubicBezTo>
                  <a:lnTo>
                    <a:pt x="1" y="4473"/>
                  </a:lnTo>
                  <a:cubicBezTo>
                    <a:pt x="51" y="4414"/>
                    <a:pt x="110" y="4347"/>
                    <a:pt x="186" y="4280"/>
                  </a:cubicBezTo>
                  <a:cubicBezTo>
                    <a:pt x="631" y="3860"/>
                    <a:pt x="1462" y="3465"/>
                    <a:pt x="2538" y="3204"/>
                  </a:cubicBezTo>
                  <a:cubicBezTo>
                    <a:pt x="3605" y="2927"/>
                    <a:pt x="4932" y="2835"/>
                    <a:pt x="6393" y="2658"/>
                  </a:cubicBezTo>
                  <a:cubicBezTo>
                    <a:pt x="7864" y="2473"/>
                    <a:pt x="9434" y="2045"/>
                    <a:pt x="11056" y="1558"/>
                  </a:cubicBezTo>
                  <a:cubicBezTo>
                    <a:pt x="12677" y="1071"/>
                    <a:pt x="14231" y="609"/>
                    <a:pt x="15684" y="390"/>
                  </a:cubicBezTo>
                  <a:cubicBezTo>
                    <a:pt x="16850" y="200"/>
                    <a:pt x="17939" y="136"/>
                    <a:pt x="18899" y="136"/>
                  </a:cubicBezTo>
                  <a:cubicBezTo>
                    <a:pt x="19129" y="136"/>
                    <a:pt x="19351" y="140"/>
                    <a:pt x="19565" y="147"/>
                  </a:cubicBezTo>
                  <a:cubicBezTo>
                    <a:pt x="20674" y="189"/>
                    <a:pt x="21565" y="298"/>
                    <a:pt x="22178" y="399"/>
                  </a:cubicBezTo>
                  <a:cubicBezTo>
                    <a:pt x="22480" y="449"/>
                    <a:pt x="22724" y="483"/>
                    <a:pt x="22884" y="516"/>
                  </a:cubicBezTo>
                  <a:cubicBezTo>
                    <a:pt x="23015" y="537"/>
                    <a:pt x="23095" y="552"/>
                    <a:pt x="23119" y="552"/>
                  </a:cubicBezTo>
                  <a:cubicBezTo>
                    <a:pt x="23125" y="552"/>
                    <a:pt x="23127" y="551"/>
                    <a:pt x="23127" y="550"/>
                  </a:cubicBezTo>
                  <a:cubicBezTo>
                    <a:pt x="23127" y="541"/>
                    <a:pt x="23052" y="525"/>
                    <a:pt x="22892" y="483"/>
                  </a:cubicBezTo>
                  <a:cubicBezTo>
                    <a:pt x="22732" y="441"/>
                    <a:pt x="22497" y="390"/>
                    <a:pt x="22186" y="331"/>
                  </a:cubicBezTo>
                  <a:cubicBezTo>
                    <a:pt x="21573" y="214"/>
                    <a:pt x="20683" y="79"/>
                    <a:pt x="19565" y="21"/>
                  </a:cubicBezTo>
                  <a:cubicBezTo>
                    <a:pt x="19280" y="8"/>
                    <a:pt x="18980" y="0"/>
                    <a:pt x="18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12361750" y="-8883400"/>
              <a:ext cx="341500" cy="47875"/>
            </a:xfrm>
            <a:custGeom>
              <a:avLst/>
              <a:gdLst/>
              <a:ahLst/>
              <a:cxnLst/>
              <a:rect l="l" t="t" r="r" b="b"/>
              <a:pathLst>
                <a:path w="13660" h="1915" extrusionOk="0">
                  <a:moveTo>
                    <a:pt x="12808" y="1"/>
                  </a:moveTo>
                  <a:cubicBezTo>
                    <a:pt x="12477" y="1"/>
                    <a:pt x="12059" y="45"/>
                    <a:pt x="11585" y="165"/>
                  </a:cubicBezTo>
                  <a:cubicBezTo>
                    <a:pt x="10300" y="442"/>
                    <a:pt x="8754" y="1433"/>
                    <a:pt x="6797" y="1660"/>
                  </a:cubicBezTo>
                  <a:cubicBezTo>
                    <a:pt x="6351" y="1722"/>
                    <a:pt x="5914" y="1749"/>
                    <a:pt x="5492" y="1749"/>
                  </a:cubicBezTo>
                  <a:cubicBezTo>
                    <a:pt x="4065" y="1749"/>
                    <a:pt x="2796" y="1439"/>
                    <a:pt x="1882" y="1089"/>
                  </a:cubicBezTo>
                  <a:cubicBezTo>
                    <a:pt x="1277" y="870"/>
                    <a:pt x="815" y="618"/>
                    <a:pt x="496" y="450"/>
                  </a:cubicBezTo>
                  <a:cubicBezTo>
                    <a:pt x="197" y="281"/>
                    <a:pt x="31" y="181"/>
                    <a:pt x="11" y="181"/>
                  </a:cubicBezTo>
                  <a:cubicBezTo>
                    <a:pt x="10" y="181"/>
                    <a:pt x="9" y="181"/>
                    <a:pt x="9" y="182"/>
                  </a:cubicBezTo>
                  <a:cubicBezTo>
                    <a:pt x="1" y="190"/>
                    <a:pt x="169" y="308"/>
                    <a:pt x="463" y="509"/>
                  </a:cubicBezTo>
                  <a:cubicBezTo>
                    <a:pt x="782" y="694"/>
                    <a:pt x="1227" y="963"/>
                    <a:pt x="1832" y="1198"/>
                  </a:cubicBezTo>
                  <a:cubicBezTo>
                    <a:pt x="2761" y="1584"/>
                    <a:pt x="4067" y="1914"/>
                    <a:pt x="5536" y="1914"/>
                  </a:cubicBezTo>
                  <a:cubicBezTo>
                    <a:pt x="5953" y="1914"/>
                    <a:pt x="6383" y="1888"/>
                    <a:pt x="6822" y="1828"/>
                  </a:cubicBezTo>
                  <a:cubicBezTo>
                    <a:pt x="7805" y="1702"/>
                    <a:pt x="8712" y="1408"/>
                    <a:pt x="9502" y="1072"/>
                  </a:cubicBezTo>
                  <a:cubicBezTo>
                    <a:pt x="10291" y="744"/>
                    <a:pt x="10988" y="442"/>
                    <a:pt x="11610" y="282"/>
                  </a:cubicBezTo>
                  <a:cubicBezTo>
                    <a:pt x="12150" y="129"/>
                    <a:pt x="12614" y="77"/>
                    <a:pt x="12957" y="77"/>
                  </a:cubicBezTo>
                  <a:cubicBezTo>
                    <a:pt x="13009" y="77"/>
                    <a:pt x="13059" y="79"/>
                    <a:pt x="13105" y="81"/>
                  </a:cubicBezTo>
                  <a:cubicBezTo>
                    <a:pt x="13407" y="88"/>
                    <a:pt x="13592" y="118"/>
                    <a:pt x="13644" y="118"/>
                  </a:cubicBezTo>
                  <a:cubicBezTo>
                    <a:pt x="13655" y="118"/>
                    <a:pt x="13660" y="117"/>
                    <a:pt x="13660" y="114"/>
                  </a:cubicBezTo>
                  <a:cubicBezTo>
                    <a:pt x="13660" y="106"/>
                    <a:pt x="13618" y="98"/>
                    <a:pt x="13525" y="72"/>
                  </a:cubicBezTo>
                  <a:cubicBezTo>
                    <a:pt x="13433" y="47"/>
                    <a:pt x="13290" y="22"/>
                    <a:pt x="13105" y="14"/>
                  </a:cubicBezTo>
                  <a:cubicBezTo>
                    <a:pt x="13016" y="5"/>
                    <a:pt x="12917" y="1"/>
                    <a:pt x="128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12426425" y="-8765250"/>
              <a:ext cx="397800" cy="114700"/>
            </a:xfrm>
            <a:custGeom>
              <a:avLst/>
              <a:gdLst/>
              <a:ahLst/>
              <a:cxnLst/>
              <a:rect l="l" t="t" r="r" b="b"/>
              <a:pathLst>
                <a:path w="15912" h="4588" extrusionOk="0">
                  <a:moveTo>
                    <a:pt x="10933" y="0"/>
                  </a:moveTo>
                  <a:cubicBezTo>
                    <a:pt x="9578" y="0"/>
                    <a:pt x="8033" y="155"/>
                    <a:pt x="6436" y="571"/>
                  </a:cubicBezTo>
                  <a:cubicBezTo>
                    <a:pt x="5150" y="899"/>
                    <a:pt x="3966" y="1370"/>
                    <a:pt x="2933" y="1882"/>
                  </a:cubicBezTo>
                  <a:cubicBezTo>
                    <a:pt x="1899" y="2394"/>
                    <a:pt x="1043" y="2982"/>
                    <a:pt x="345" y="3495"/>
                  </a:cubicBezTo>
                  <a:cubicBezTo>
                    <a:pt x="177" y="3629"/>
                    <a:pt x="1" y="3831"/>
                    <a:pt x="26" y="4058"/>
                  </a:cubicBezTo>
                  <a:cubicBezTo>
                    <a:pt x="43" y="4293"/>
                    <a:pt x="236" y="4436"/>
                    <a:pt x="396" y="4503"/>
                  </a:cubicBezTo>
                  <a:cubicBezTo>
                    <a:pt x="539" y="4567"/>
                    <a:pt x="679" y="4587"/>
                    <a:pt x="811" y="4587"/>
                  </a:cubicBezTo>
                  <a:cubicBezTo>
                    <a:pt x="989" y="4587"/>
                    <a:pt x="1151" y="4551"/>
                    <a:pt x="1286" y="4536"/>
                  </a:cubicBezTo>
                  <a:cubicBezTo>
                    <a:pt x="1410" y="4514"/>
                    <a:pt x="1520" y="4504"/>
                    <a:pt x="1615" y="4504"/>
                  </a:cubicBezTo>
                  <a:cubicBezTo>
                    <a:pt x="1700" y="4504"/>
                    <a:pt x="1773" y="4512"/>
                    <a:pt x="1832" y="4528"/>
                  </a:cubicBezTo>
                  <a:cubicBezTo>
                    <a:pt x="1937" y="4551"/>
                    <a:pt x="1995" y="4580"/>
                    <a:pt x="2013" y="4580"/>
                  </a:cubicBezTo>
                  <a:cubicBezTo>
                    <a:pt x="2015" y="4580"/>
                    <a:pt x="2016" y="4579"/>
                    <a:pt x="2017" y="4578"/>
                  </a:cubicBezTo>
                  <a:cubicBezTo>
                    <a:pt x="2017" y="4578"/>
                    <a:pt x="1967" y="4528"/>
                    <a:pt x="1841" y="4494"/>
                  </a:cubicBezTo>
                  <a:cubicBezTo>
                    <a:pt x="1762" y="4468"/>
                    <a:pt x="1657" y="4455"/>
                    <a:pt x="1530" y="4455"/>
                  </a:cubicBezTo>
                  <a:cubicBezTo>
                    <a:pt x="1453" y="4455"/>
                    <a:pt x="1369" y="4460"/>
                    <a:pt x="1278" y="4469"/>
                  </a:cubicBezTo>
                  <a:cubicBezTo>
                    <a:pt x="1150" y="4482"/>
                    <a:pt x="1006" y="4507"/>
                    <a:pt x="855" y="4507"/>
                  </a:cubicBezTo>
                  <a:cubicBezTo>
                    <a:pt x="717" y="4507"/>
                    <a:pt x="573" y="4487"/>
                    <a:pt x="429" y="4419"/>
                  </a:cubicBezTo>
                  <a:cubicBezTo>
                    <a:pt x="287" y="4352"/>
                    <a:pt x="144" y="4226"/>
                    <a:pt x="135" y="4049"/>
                  </a:cubicBezTo>
                  <a:cubicBezTo>
                    <a:pt x="119" y="3881"/>
                    <a:pt x="253" y="3713"/>
                    <a:pt x="421" y="3587"/>
                  </a:cubicBezTo>
                  <a:cubicBezTo>
                    <a:pt x="1118" y="3092"/>
                    <a:pt x="1975" y="2520"/>
                    <a:pt x="3008" y="2016"/>
                  </a:cubicBezTo>
                  <a:cubicBezTo>
                    <a:pt x="4025" y="1521"/>
                    <a:pt x="5201" y="1067"/>
                    <a:pt x="6478" y="731"/>
                  </a:cubicBezTo>
                  <a:cubicBezTo>
                    <a:pt x="8125" y="303"/>
                    <a:pt x="9717" y="148"/>
                    <a:pt x="11099" y="148"/>
                  </a:cubicBezTo>
                  <a:cubicBezTo>
                    <a:pt x="11859" y="148"/>
                    <a:pt x="12556" y="195"/>
                    <a:pt x="13164" y="269"/>
                  </a:cubicBezTo>
                  <a:cubicBezTo>
                    <a:pt x="13593" y="328"/>
                    <a:pt x="13979" y="370"/>
                    <a:pt x="14315" y="445"/>
                  </a:cubicBezTo>
                  <a:cubicBezTo>
                    <a:pt x="14651" y="504"/>
                    <a:pt x="14945" y="555"/>
                    <a:pt x="15181" y="613"/>
                  </a:cubicBezTo>
                  <a:cubicBezTo>
                    <a:pt x="15399" y="672"/>
                    <a:pt x="15575" y="714"/>
                    <a:pt x="15718" y="748"/>
                  </a:cubicBezTo>
                  <a:cubicBezTo>
                    <a:pt x="15844" y="773"/>
                    <a:pt x="15911" y="781"/>
                    <a:pt x="15911" y="781"/>
                  </a:cubicBezTo>
                  <a:cubicBezTo>
                    <a:pt x="15911" y="773"/>
                    <a:pt x="15853" y="748"/>
                    <a:pt x="15727" y="714"/>
                  </a:cubicBezTo>
                  <a:cubicBezTo>
                    <a:pt x="15592" y="672"/>
                    <a:pt x="15407" y="613"/>
                    <a:pt x="15197" y="555"/>
                  </a:cubicBezTo>
                  <a:cubicBezTo>
                    <a:pt x="14962" y="479"/>
                    <a:pt x="14668" y="420"/>
                    <a:pt x="14332" y="345"/>
                  </a:cubicBezTo>
                  <a:cubicBezTo>
                    <a:pt x="13996" y="269"/>
                    <a:pt x="13610" y="210"/>
                    <a:pt x="13181" y="151"/>
                  </a:cubicBezTo>
                  <a:cubicBezTo>
                    <a:pt x="12526" y="59"/>
                    <a:pt x="11765" y="0"/>
                    <a:pt x="109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12538150" y="-8732025"/>
              <a:ext cx="284800" cy="72625"/>
            </a:xfrm>
            <a:custGeom>
              <a:avLst/>
              <a:gdLst/>
              <a:ahLst/>
              <a:cxnLst/>
              <a:rect l="l" t="t" r="r" b="b"/>
              <a:pathLst>
                <a:path w="11392" h="2905" extrusionOk="0">
                  <a:moveTo>
                    <a:pt x="5482" y="0"/>
                  </a:moveTo>
                  <a:cubicBezTo>
                    <a:pt x="5263" y="0"/>
                    <a:pt x="5040" y="8"/>
                    <a:pt x="4814" y="24"/>
                  </a:cubicBezTo>
                  <a:cubicBezTo>
                    <a:pt x="3865" y="91"/>
                    <a:pt x="2975" y="301"/>
                    <a:pt x="2219" y="620"/>
                  </a:cubicBezTo>
                  <a:cubicBezTo>
                    <a:pt x="1454" y="931"/>
                    <a:pt x="833" y="1343"/>
                    <a:pt x="362" y="1754"/>
                  </a:cubicBezTo>
                  <a:cubicBezTo>
                    <a:pt x="245" y="1847"/>
                    <a:pt x="127" y="1956"/>
                    <a:pt x="60" y="2107"/>
                  </a:cubicBezTo>
                  <a:cubicBezTo>
                    <a:pt x="1" y="2250"/>
                    <a:pt x="43" y="2409"/>
                    <a:pt x="102" y="2527"/>
                  </a:cubicBezTo>
                  <a:cubicBezTo>
                    <a:pt x="236" y="2762"/>
                    <a:pt x="471" y="2855"/>
                    <a:pt x="639" y="2880"/>
                  </a:cubicBezTo>
                  <a:cubicBezTo>
                    <a:pt x="737" y="2898"/>
                    <a:pt x="822" y="2904"/>
                    <a:pt x="892" y="2904"/>
                  </a:cubicBezTo>
                  <a:cubicBezTo>
                    <a:pt x="949" y="2904"/>
                    <a:pt x="997" y="2900"/>
                    <a:pt x="1034" y="2897"/>
                  </a:cubicBezTo>
                  <a:cubicBezTo>
                    <a:pt x="1127" y="2888"/>
                    <a:pt x="1177" y="2880"/>
                    <a:pt x="1177" y="2880"/>
                  </a:cubicBezTo>
                  <a:cubicBezTo>
                    <a:pt x="1177" y="2855"/>
                    <a:pt x="984" y="2880"/>
                    <a:pt x="648" y="2813"/>
                  </a:cubicBezTo>
                  <a:cubicBezTo>
                    <a:pt x="488" y="2779"/>
                    <a:pt x="295" y="2687"/>
                    <a:pt x="186" y="2477"/>
                  </a:cubicBezTo>
                  <a:cubicBezTo>
                    <a:pt x="135" y="2384"/>
                    <a:pt x="119" y="2258"/>
                    <a:pt x="161" y="2149"/>
                  </a:cubicBezTo>
                  <a:cubicBezTo>
                    <a:pt x="211" y="2031"/>
                    <a:pt x="320" y="1939"/>
                    <a:pt x="438" y="1847"/>
                  </a:cubicBezTo>
                  <a:cubicBezTo>
                    <a:pt x="908" y="1452"/>
                    <a:pt x="1530" y="1065"/>
                    <a:pt x="2277" y="763"/>
                  </a:cubicBezTo>
                  <a:cubicBezTo>
                    <a:pt x="3025" y="469"/>
                    <a:pt x="3899" y="259"/>
                    <a:pt x="4823" y="192"/>
                  </a:cubicBezTo>
                  <a:cubicBezTo>
                    <a:pt x="5055" y="175"/>
                    <a:pt x="5285" y="167"/>
                    <a:pt x="5510" y="167"/>
                  </a:cubicBezTo>
                  <a:cubicBezTo>
                    <a:pt x="7096" y="167"/>
                    <a:pt x="8504" y="550"/>
                    <a:pt x="9519" y="881"/>
                  </a:cubicBezTo>
                  <a:cubicBezTo>
                    <a:pt x="10098" y="1074"/>
                    <a:pt x="10569" y="1259"/>
                    <a:pt x="10888" y="1385"/>
                  </a:cubicBezTo>
                  <a:cubicBezTo>
                    <a:pt x="11189" y="1504"/>
                    <a:pt x="11363" y="1570"/>
                    <a:pt x="11382" y="1570"/>
                  </a:cubicBezTo>
                  <a:cubicBezTo>
                    <a:pt x="11383" y="1570"/>
                    <a:pt x="11384" y="1570"/>
                    <a:pt x="11384" y="1569"/>
                  </a:cubicBezTo>
                  <a:cubicBezTo>
                    <a:pt x="11392" y="1561"/>
                    <a:pt x="11350" y="1536"/>
                    <a:pt x="11266" y="1494"/>
                  </a:cubicBezTo>
                  <a:cubicBezTo>
                    <a:pt x="11190" y="1452"/>
                    <a:pt x="11064" y="1393"/>
                    <a:pt x="10913" y="1317"/>
                  </a:cubicBezTo>
                  <a:cubicBezTo>
                    <a:pt x="10602" y="1175"/>
                    <a:pt x="10140" y="973"/>
                    <a:pt x="9561" y="771"/>
                  </a:cubicBezTo>
                  <a:cubicBezTo>
                    <a:pt x="8539" y="409"/>
                    <a:pt x="7107" y="0"/>
                    <a:pt x="54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12252750" y="-8639675"/>
              <a:ext cx="575050" cy="77125"/>
            </a:xfrm>
            <a:custGeom>
              <a:avLst/>
              <a:gdLst/>
              <a:ahLst/>
              <a:cxnLst/>
              <a:rect l="l" t="t" r="r" b="b"/>
              <a:pathLst>
                <a:path w="23002" h="3085" extrusionOk="0">
                  <a:moveTo>
                    <a:pt x="1" y="1"/>
                  </a:moveTo>
                  <a:lnTo>
                    <a:pt x="1" y="26"/>
                  </a:lnTo>
                  <a:cubicBezTo>
                    <a:pt x="26" y="43"/>
                    <a:pt x="43" y="51"/>
                    <a:pt x="68" y="68"/>
                  </a:cubicBezTo>
                  <a:cubicBezTo>
                    <a:pt x="219" y="160"/>
                    <a:pt x="421" y="278"/>
                    <a:pt x="664" y="421"/>
                  </a:cubicBezTo>
                  <a:cubicBezTo>
                    <a:pt x="1202" y="706"/>
                    <a:pt x="1966" y="1118"/>
                    <a:pt x="2975" y="1513"/>
                  </a:cubicBezTo>
                  <a:cubicBezTo>
                    <a:pt x="4942" y="2315"/>
                    <a:pt x="7822" y="3084"/>
                    <a:pt x="11068" y="3084"/>
                  </a:cubicBezTo>
                  <a:cubicBezTo>
                    <a:pt x="11120" y="3084"/>
                    <a:pt x="11172" y="3084"/>
                    <a:pt x="11224" y="3084"/>
                  </a:cubicBezTo>
                  <a:cubicBezTo>
                    <a:pt x="12870" y="3075"/>
                    <a:pt x="14441" y="2874"/>
                    <a:pt x="15836" y="2563"/>
                  </a:cubicBezTo>
                  <a:cubicBezTo>
                    <a:pt x="17230" y="2269"/>
                    <a:pt x="18482" y="1983"/>
                    <a:pt x="19540" y="1849"/>
                  </a:cubicBezTo>
                  <a:cubicBezTo>
                    <a:pt x="20074" y="1782"/>
                    <a:pt x="20559" y="1754"/>
                    <a:pt x="20985" y="1754"/>
                  </a:cubicBezTo>
                  <a:cubicBezTo>
                    <a:pt x="21411" y="1754"/>
                    <a:pt x="21779" y="1782"/>
                    <a:pt x="22077" y="1824"/>
                  </a:cubicBezTo>
                  <a:cubicBezTo>
                    <a:pt x="22220" y="1840"/>
                    <a:pt x="22354" y="1857"/>
                    <a:pt x="22472" y="1874"/>
                  </a:cubicBezTo>
                  <a:cubicBezTo>
                    <a:pt x="22581" y="1899"/>
                    <a:pt x="22674" y="1916"/>
                    <a:pt x="22758" y="1933"/>
                  </a:cubicBezTo>
                  <a:cubicBezTo>
                    <a:pt x="22917" y="1966"/>
                    <a:pt x="23001" y="1975"/>
                    <a:pt x="23001" y="1975"/>
                  </a:cubicBezTo>
                  <a:cubicBezTo>
                    <a:pt x="23001" y="1966"/>
                    <a:pt x="22917" y="1941"/>
                    <a:pt x="22766" y="1899"/>
                  </a:cubicBezTo>
                  <a:cubicBezTo>
                    <a:pt x="22682" y="1882"/>
                    <a:pt x="22590" y="1857"/>
                    <a:pt x="22480" y="1824"/>
                  </a:cubicBezTo>
                  <a:cubicBezTo>
                    <a:pt x="22363" y="1807"/>
                    <a:pt x="22237" y="1782"/>
                    <a:pt x="22086" y="1756"/>
                  </a:cubicBezTo>
                  <a:cubicBezTo>
                    <a:pt x="21743" y="1698"/>
                    <a:pt x="21306" y="1660"/>
                    <a:pt x="20793" y="1660"/>
                  </a:cubicBezTo>
                  <a:cubicBezTo>
                    <a:pt x="20412" y="1660"/>
                    <a:pt x="19989" y="1681"/>
                    <a:pt x="19532" y="1731"/>
                  </a:cubicBezTo>
                  <a:cubicBezTo>
                    <a:pt x="17417" y="1929"/>
                    <a:pt x="14632" y="2908"/>
                    <a:pt x="11423" y="2908"/>
                  </a:cubicBezTo>
                  <a:cubicBezTo>
                    <a:pt x="11357" y="2908"/>
                    <a:pt x="11290" y="2908"/>
                    <a:pt x="11224" y="2907"/>
                  </a:cubicBezTo>
                  <a:cubicBezTo>
                    <a:pt x="11154" y="2908"/>
                    <a:pt x="11084" y="2908"/>
                    <a:pt x="11015" y="2908"/>
                  </a:cubicBezTo>
                  <a:cubicBezTo>
                    <a:pt x="7815" y="2908"/>
                    <a:pt x="4973" y="2160"/>
                    <a:pt x="3025" y="1404"/>
                  </a:cubicBezTo>
                  <a:cubicBezTo>
                    <a:pt x="2017" y="1026"/>
                    <a:pt x="1244" y="631"/>
                    <a:pt x="698" y="370"/>
                  </a:cubicBezTo>
                  <a:cubicBezTo>
                    <a:pt x="446" y="227"/>
                    <a:pt x="244" y="127"/>
                    <a:pt x="93" y="43"/>
                  </a:cubicBezTo>
                  <a:cubicBezTo>
                    <a:pt x="60" y="26"/>
                    <a:pt x="26" y="9"/>
                    <a:pt x="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12588150" y="-8666175"/>
              <a:ext cx="243425" cy="36900"/>
            </a:xfrm>
            <a:custGeom>
              <a:avLst/>
              <a:gdLst/>
              <a:ahLst/>
              <a:cxnLst/>
              <a:rect l="l" t="t" r="r" b="b"/>
              <a:pathLst>
                <a:path w="9737" h="1476" extrusionOk="0">
                  <a:moveTo>
                    <a:pt x="5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25" y="36"/>
                    <a:pt x="84" y="78"/>
                  </a:cubicBezTo>
                  <a:cubicBezTo>
                    <a:pt x="135" y="128"/>
                    <a:pt x="227" y="195"/>
                    <a:pt x="336" y="271"/>
                  </a:cubicBezTo>
                  <a:cubicBezTo>
                    <a:pt x="563" y="431"/>
                    <a:pt x="916" y="641"/>
                    <a:pt x="1378" y="842"/>
                  </a:cubicBezTo>
                  <a:cubicBezTo>
                    <a:pt x="1832" y="1035"/>
                    <a:pt x="2403" y="1212"/>
                    <a:pt x="3058" y="1321"/>
                  </a:cubicBezTo>
                  <a:cubicBezTo>
                    <a:pt x="3624" y="1424"/>
                    <a:pt x="4254" y="1475"/>
                    <a:pt x="4910" y="1475"/>
                  </a:cubicBezTo>
                  <a:cubicBezTo>
                    <a:pt x="5003" y="1475"/>
                    <a:pt x="5097" y="1474"/>
                    <a:pt x="5192" y="1472"/>
                  </a:cubicBezTo>
                  <a:cubicBezTo>
                    <a:pt x="6712" y="1447"/>
                    <a:pt x="8065" y="1254"/>
                    <a:pt x="9048" y="1153"/>
                  </a:cubicBezTo>
                  <a:cubicBezTo>
                    <a:pt x="9300" y="1128"/>
                    <a:pt x="9535" y="1094"/>
                    <a:pt x="9736" y="1069"/>
                  </a:cubicBezTo>
                  <a:lnTo>
                    <a:pt x="9736" y="985"/>
                  </a:lnTo>
                  <a:cubicBezTo>
                    <a:pt x="9526" y="1002"/>
                    <a:pt x="9291" y="1019"/>
                    <a:pt x="9039" y="1035"/>
                  </a:cubicBezTo>
                  <a:cubicBezTo>
                    <a:pt x="8048" y="1103"/>
                    <a:pt x="6687" y="1271"/>
                    <a:pt x="5183" y="1304"/>
                  </a:cubicBezTo>
                  <a:cubicBezTo>
                    <a:pt x="5078" y="1307"/>
                    <a:pt x="4973" y="1308"/>
                    <a:pt x="4868" y="1308"/>
                  </a:cubicBezTo>
                  <a:cubicBezTo>
                    <a:pt x="4235" y="1308"/>
                    <a:pt x="3630" y="1264"/>
                    <a:pt x="3075" y="1170"/>
                  </a:cubicBezTo>
                  <a:cubicBezTo>
                    <a:pt x="2436" y="1069"/>
                    <a:pt x="1874" y="909"/>
                    <a:pt x="1420" y="725"/>
                  </a:cubicBezTo>
                  <a:cubicBezTo>
                    <a:pt x="540" y="386"/>
                    <a:pt x="64" y="0"/>
                    <a:pt x="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12252750" y="-8590675"/>
              <a:ext cx="578825" cy="55500"/>
            </a:xfrm>
            <a:custGeom>
              <a:avLst/>
              <a:gdLst/>
              <a:ahLst/>
              <a:cxnLst/>
              <a:rect l="l" t="t" r="r" b="b"/>
              <a:pathLst>
                <a:path w="23153" h="2220" extrusionOk="0">
                  <a:moveTo>
                    <a:pt x="1077" y="0"/>
                  </a:moveTo>
                  <a:cubicBezTo>
                    <a:pt x="938" y="0"/>
                    <a:pt x="808" y="5"/>
                    <a:pt x="690" y="15"/>
                  </a:cubicBezTo>
                  <a:cubicBezTo>
                    <a:pt x="396" y="40"/>
                    <a:pt x="169" y="82"/>
                    <a:pt x="1" y="116"/>
                  </a:cubicBezTo>
                  <a:lnTo>
                    <a:pt x="1" y="149"/>
                  </a:lnTo>
                  <a:cubicBezTo>
                    <a:pt x="169" y="124"/>
                    <a:pt x="396" y="99"/>
                    <a:pt x="690" y="82"/>
                  </a:cubicBezTo>
                  <a:cubicBezTo>
                    <a:pt x="755" y="79"/>
                    <a:pt x="824" y="78"/>
                    <a:pt x="895" y="78"/>
                  </a:cubicBezTo>
                  <a:cubicBezTo>
                    <a:pt x="1521" y="78"/>
                    <a:pt x="2374" y="181"/>
                    <a:pt x="3369" y="460"/>
                  </a:cubicBezTo>
                  <a:cubicBezTo>
                    <a:pt x="4478" y="746"/>
                    <a:pt x="5755" y="1258"/>
                    <a:pt x="7242" y="1619"/>
                  </a:cubicBezTo>
                  <a:cubicBezTo>
                    <a:pt x="8729" y="1972"/>
                    <a:pt x="10409" y="2207"/>
                    <a:pt x="12173" y="2216"/>
                  </a:cubicBezTo>
                  <a:cubicBezTo>
                    <a:pt x="12289" y="2218"/>
                    <a:pt x="12404" y="2220"/>
                    <a:pt x="12519" y="2220"/>
                  </a:cubicBezTo>
                  <a:cubicBezTo>
                    <a:pt x="15829" y="2220"/>
                    <a:pt x="18689" y="1120"/>
                    <a:pt x="20890" y="1120"/>
                  </a:cubicBezTo>
                  <a:cubicBezTo>
                    <a:pt x="20959" y="1120"/>
                    <a:pt x="21027" y="1121"/>
                    <a:pt x="21094" y="1124"/>
                  </a:cubicBezTo>
                  <a:cubicBezTo>
                    <a:pt x="21909" y="1132"/>
                    <a:pt x="22606" y="1250"/>
                    <a:pt x="23152" y="1418"/>
                  </a:cubicBezTo>
                  <a:lnTo>
                    <a:pt x="23152" y="1325"/>
                  </a:lnTo>
                  <a:cubicBezTo>
                    <a:pt x="22606" y="1157"/>
                    <a:pt x="21909" y="1023"/>
                    <a:pt x="21094" y="1006"/>
                  </a:cubicBezTo>
                  <a:cubicBezTo>
                    <a:pt x="21002" y="1002"/>
                    <a:pt x="20908" y="1000"/>
                    <a:pt x="20813" y="1000"/>
                  </a:cubicBezTo>
                  <a:cubicBezTo>
                    <a:pt x="18588" y="1000"/>
                    <a:pt x="15757" y="2052"/>
                    <a:pt x="12522" y="2052"/>
                  </a:cubicBezTo>
                  <a:cubicBezTo>
                    <a:pt x="12406" y="2052"/>
                    <a:pt x="12290" y="2050"/>
                    <a:pt x="12173" y="2048"/>
                  </a:cubicBezTo>
                  <a:cubicBezTo>
                    <a:pt x="10426" y="2039"/>
                    <a:pt x="8762" y="1812"/>
                    <a:pt x="7284" y="1468"/>
                  </a:cubicBezTo>
                  <a:cubicBezTo>
                    <a:pt x="5805" y="1124"/>
                    <a:pt x="4520" y="620"/>
                    <a:pt x="3395" y="342"/>
                  </a:cubicBezTo>
                  <a:cubicBezTo>
                    <a:pt x="2485" y="96"/>
                    <a:pt x="1687" y="0"/>
                    <a:pt x="10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12252750" y="-8514675"/>
              <a:ext cx="578825" cy="67200"/>
            </a:xfrm>
            <a:custGeom>
              <a:avLst/>
              <a:gdLst/>
              <a:ahLst/>
              <a:cxnLst/>
              <a:rect l="l" t="t" r="r" b="b"/>
              <a:pathLst>
                <a:path w="23153" h="2688" extrusionOk="0">
                  <a:moveTo>
                    <a:pt x="7262" y="1"/>
                  </a:moveTo>
                  <a:cubicBezTo>
                    <a:pt x="7049" y="1"/>
                    <a:pt x="6837" y="6"/>
                    <a:pt x="6629" y="16"/>
                  </a:cubicBezTo>
                  <a:cubicBezTo>
                    <a:pt x="5075" y="75"/>
                    <a:pt x="3705" y="469"/>
                    <a:pt x="2638" y="948"/>
                  </a:cubicBezTo>
                  <a:cubicBezTo>
                    <a:pt x="1563" y="1427"/>
                    <a:pt x="782" y="1981"/>
                    <a:pt x="278" y="2393"/>
                  </a:cubicBezTo>
                  <a:cubicBezTo>
                    <a:pt x="177" y="2477"/>
                    <a:pt x="85" y="2544"/>
                    <a:pt x="1" y="2620"/>
                  </a:cubicBezTo>
                  <a:lnTo>
                    <a:pt x="1" y="2687"/>
                  </a:lnTo>
                  <a:cubicBezTo>
                    <a:pt x="93" y="2611"/>
                    <a:pt x="202" y="2536"/>
                    <a:pt x="320" y="2443"/>
                  </a:cubicBezTo>
                  <a:cubicBezTo>
                    <a:pt x="832" y="2049"/>
                    <a:pt x="1614" y="1519"/>
                    <a:pt x="2680" y="1057"/>
                  </a:cubicBezTo>
                  <a:cubicBezTo>
                    <a:pt x="3747" y="595"/>
                    <a:pt x="5100" y="226"/>
                    <a:pt x="6637" y="175"/>
                  </a:cubicBezTo>
                  <a:cubicBezTo>
                    <a:pt x="6825" y="167"/>
                    <a:pt x="7014" y="163"/>
                    <a:pt x="7206" y="163"/>
                  </a:cubicBezTo>
                  <a:cubicBezTo>
                    <a:pt x="8585" y="163"/>
                    <a:pt x="10071" y="362"/>
                    <a:pt x="11627" y="553"/>
                  </a:cubicBezTo>
                  <a:cubicBezTo>
                    <a:pt x="12509" y="663"/>
                    <a:pt x="13374" y="755"/>
                    <a:pt x="14223" y="789"/>
                  </a:cubicBezTo>
                  <a:cubicBezTo>
                    <a:pt x="14473" y="801"/>
                    <a:pt x="14720" y="807"/>
                    <a:pt x="14965" y="807"/>
                  </a:cubicBezTo>
                  <a:cubicBezTo>
                    <a:pt x="15544" y="807"/>
                    <a:pt x="16107" y="774"/>
                    <a:pt x="16650" y="721"/>
                  </a:cubicBezTo>
                  <a:cubicBezTo>
                    <a:pt x="17646" y="628"/>
                    <a:pt x="18585" y="539"/>
                    <a:pt x="19437" y="539"/>
                  </a:cubicBezTo>
                  <a:cubicBezTo>
                    <a:pt x="19893" y="539"/>
                    <a:pt x="20323" y="565"/>
                    <a:pt x="20725" y="629"/>
                  </a:cubicBezTo>
                  <a:cubicBezTo>
                    <a:pt x="21800" y="780"/>
                    <a:pt x="22632" y="1158"/>
                    <a:pt x="23152" y="1519"/>
                  </a:cubicBezTo>
                  <a:lnTo>
                    <a:pt x="23152" y="1435"/>
                  </a:lnTo>
                  <a:cubicBezTo>
                    <a:pt x="22632" y="1057"/>
                    <a:pt x="21808" y="671"/>
                    <a:pt x="20741" y="503"/>
                  </a:cubicBezTo>
                  <a:cubicBezTo>
                    <a:pt x="20311" y="432"/>
                    <a:pt x="19847" y="404"/>
                    <a:pt x="19356" y="404"/>
                  </a:cubicBezTo>
                  <a:cubicBezTo>
                    <a:pt x="18517" y="404"/>
                    <a:pt x="17599" y="485"/>
                    <a:pt x="16634" y="570"/>
                  </a:cubicBezTo>
                  <a:cubicBezTo>
                    <a:pt x="16106" y="611"/>
                    <a:pt x="15558" y="639"/>
                    <a:pt x="14996" y="639"/>
                  </a:cubicBezTo>
                  <a:cubicBezTo>
                    <a:pt x="14744" y="639"/>
                    <a:pt x="14489" y="634"/>
                    <a:pt x="14231" y="621"/>
                  </a:cubicBezTo>
                  <a:cubicBezTo>
                    <a:pt x="13391" y="587"/>
                    <a:pt x="12526" y="495"/>
                    <a:pt x="11644" y="385"/>
                  </a:cubicBezTo>
                  <a:cubicBezTo>
                    <a:pt x="10117" y="196"/>
                    <a:pt x="8640" y="1"/>
                    <a:pt x="726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12352300" y="-8461600"/>
              <a:ext cx="277650" cy="28600"/>
            </a:xfrm>
            <a:custGeom>
              <a:avLst/>
              <a:gdLst/>
              <a:ahLst/>
              <a:cxnLst/>
              <a:rect l="l" t="t" r="r" b="b"/>
              <a:pathLst>
                <a:path w="11106" h="1144" extrusionOk="0">
                  <a:moveTo>
                    <a:pt x="4191" y="1"/>
                  </a:moveTo>
                  <a:cubicBezTo>
                    <a:pt x="3206" y="1"/>
                    <a:pt x="2317" y="158"/>
                    <a:pt x="1597" y="379"/>
                  </a:cubicBezTo>
                  <a:cubicBezTo>
                    <a:pt x="891" y="606"/>
                    <a:pt x="353" y="900"/>
                    <a:pt x="1" y="1144"/>
                  </a:cubicBezTo>
                  <a:lnTo>
                    <a:pt x="127" y="1144"/>
                  </a:lnTo>
                  <a:cubicBezTo>
                    <a:pt x="488" y="934"/>
                    <a:pt x="992" y="690"/>
                    <a:pt x="1630" y="497"/>
                  </a:cubicBezTo>
                  <a:cubicBezTo>
                    <a:pt x="2339" y="285"/>
                    <a:pt x="3215" y="152"/>
                    <a:pt x="4179" y="152"/>
                  </a:cubicBezTo>
                  <a:cubicBezTo>
                    <a:pt x="4209" y="152"/>
                    <a:pt x="4238" y="152"/>
                    <a:pt x="4268" y="152"/>
                  </a:cubicBezTo>
                  <a:cubicBezTo>
                    <a:pt x="5276" y="161"/>
                    <a:pt x="6377" y="320"/>
                    <a:pt x="7519" y="556"/>
                  </a:cubicBezTo>
                  <a:cubicBezTo>
                    <a:pt x="8477" y="749"/>
                    <a:pt x="9392" y="967"/>
                    <a:pt x="10258" y="1144"/>
                  </a:cubicBezTo>
                  <a:lnTo>
                    <a:pt x="11106" y="1144"/>
                  </a:lnTo>
                  <a:cubicBezTo>
                    <a:pt x="10997" y="1118"/>
                    <a:pt x="10888" y="1102"/>
                    <a:pt x="10770" y="1085"/>
                  </a:cubicBezTo>
                  <a:cubicBezTo>
                    <a:pt x="9779" y="892"/>
                    <a:pt x="8703" y="623"/>
                    <a:pt x="7553" y="388"/>
                  </a:cubicBezTo>
                  <a:cubicBezTo>
                    <a:pt x="6439" y="158"/>
                    <a:pt x="5349" y="1"/>
                    <a:pt x="4346" y="1"/>
                  </a:cubicBezTo>
                  <a:cubicBezTo>
                    <a:pt x="4320" y="1"/>
                    <a:pt x="4294" y="1"/>
                    <a:pt x="4268" y="1"/>
                  </a:cubicBezTo>
                  <a:cubicBezTo>
                    <a:pt x="4242" y="1"/>
                    <a:pt x="4217" y="1"/>
                    <a:pt x="419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12252750" y="-8877400"/>
              <a:ext cx="418800" cy="8225"/>
            </a:xfrm>
            <a:custGeom>
              <a:avLst/>
              <a:gdLst/>
              <a:ahLst/>
              <a:cxnLst/>
              <a:rect l="l" t="t" r="r" b="b"/>
              <a:pathLst>
                <a:path w="16752" h="329" extrusionOk="0">
                  <a:moveTo>
                    <a:pt x="1" y="0"/>
                  </a:moveTo>
                  <a:lnTo>
                    <a:pt x="1" y="328"/>
                  </a:lnTo>
                  <a:lnTo>
                    <a:pt x="16751" y="328"/>
                  </a:lnTo>
                  <a:lnTo>
                    <a:pt x="167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12252750" y="-8661925"/>
              <a:ext cx="419000" cy="8200"/>
            </a:xfrm>
            <a:custGeom>
              <a:avLst/>
              <a:gdLst/>
              <a:ahLst/>
              <a:cxnLst/>
              <a:rect l="l" t="t" r="r" b="b"/>
              <a:pathLst>
                <a:path w="16760" h="328" extrusionOk="0">
                  <a:moveTo>
                    <a:pt x="1" y="0"/>
                  </a:moveTo>
                  <a:lnTo>
                    <a:pt x="1" y="328"/>
                  </a:lnTo>
                  <a:lnTo>
                    <a:pt x="16760" y="328"/>
                  </a:lnTo>
                  <a:lnTo>
                    <a:pt x="1676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2421400" y="-8873400"/>
              <a:ext cx="88425" cy="18925"/>
            </a:xfrm>
            <a:custGeom>
              <a:avLst/>
              <a:gdLst/>
              <a:ahLst/>
              <a:cxnLst/>
              <a:rect l="l" t="t" r="r" b="b"/>
              <a:pathLst>
                <a:path w="3537" h="757" extrusionOk="0">
                  <a:moveTo>
                    <a:pt x="0" y="0"/>
                  </a:moveTo>
                  <a:lnTo>
                    <a:pt x="0" y="756"/>
                  </a:lnTo>
                  <a:lnTo>
                    <a:pt x="3537" y="756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2421400" y="-9086575"/>
              <a:ext cx="88425" cy="18925"/>
            </a:xfrm>
            <a:custGeom>
              <a:avLst/>
              <a:gdLst/>
              <a:ahLst/>
              <a:cxnLst/>
              <a:rect l="l" t="t" r="r" b="b"/>
              <a:pathLst>
                <a:path w="3537" h="757" extrusionOk="0">
                  <a:moveTo>
                    <a:pt x="0" y="1"/>
                  </a:moveTo>
                  <a:lnTo>
                    <a:pt x="0" y="757"/>
                  </a:lnTo>
                  <a:lnTo>
                    <a:pt x="3537" y="757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12421400" y="-8659000"/>
              <a:ext cx="88425" cy="18925"/>
            </a:xfrm>
            <a:custGeom>
              <a:avLst/>
              <a:gdLst/>
              <a:ahLst/>
              <a:cxnLst/>
              <a:rect l="l" t="t" r="r" b="b"/>
              <a:pathLst>
                <a:path w="3537" h="757" extrusionOk="0">
                  <a:moveTo>
                    <a:pt x="0" y="1"/>
                  </a:moveTo>
                  <a:lnTo>
                    <a:pt x="0" y="757"/>
                  </a:lnTo>
                  <a:lnTo>
                    <a:pt x="3537" y="757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2671525" y="-9086575"/>
              <a:ext cx="160050" cy="653800"/>
            </a:xfrm>
            <a:custGeom>
              <a:avLst/>
              <a:gdLst/>
              <a:ahLst/>
              <a:cxnLst/>
              <a:rect l="l" t="t" r="r" b="b"/>
              <a:pathLst>
                <a:path w="6402" h="26152" extrusionOk="0">
                  <a:moveTo>
                    <a:pt x="0" y="1"/>
                  </a:moveTo>
                  <a:lnTo>
                    <a:pt x="0" y="26151"/>
                  </a:lnTo>
                  <a:lnTo>
                    <a:pt x="6401" y="2615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12252750" y="-9355800"/>
              <a:ext cx="56525" cy="269250"/>
            </a:xfrm>
            <a:custGeom>
              <a:avLst/>
              <a:gdLst/>
              <a:ahLst/>
              <a:cxnLst/>
              <a:rect l="l" t="t" r="r" b="b"/>
              <a:pathLst>
                <a:path w="2261" h="10770" extrusionOk="0">
                  <a:moveTo>
                    <a:pt x="1" y="0"/>
                  </a:moveTo>
                  <a:lnTo>
                    <a:pt x="1" y="10770"/>
                  </a:lnTo>
                  <a:lnTo>
                    <a:pt x="2260" y="10770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12338025" y="-9328300"/>
              <a:ext cx="39300" cy="241750"/>
            </a:xfrm>
            <a:custGeom>
              <a:avLst/>
              <a:gdLst/>
              <a:ahLst/>
              <a:cxnLst/>
              <a:rect l="l" t="t" r="r" b="b"/>
              <a:pathLst>
                <a:path w="1572" h="9670" extrusionOk="0">
                  <a:moveTo>
                    <a:pt x="0" y="1"/>
                  </a:moveTo>
                  <a:lnTo>
                    <a:pt x="0" y="9670"/>
                  </a:lnTo>
                  <a:lnTo>
                    <a:pt x="1571" y="9670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2309250" y="-9328300"/>
              <a:ext cx="28800" cy="241750"/>
            </a:xfrm>
            <a:custGeom>
              <a:avLst/>
              <a:gdLst/>
              <a:ahLst/>
              <a:cxnLst/>
              <a:rect l="l" t="t" r="r" b="b"/>
              <a:pathLst>
                <a:path w="1152" h="9670" extrusionOk="0">
                  <a:moveTo>
                    <a:pt x="0" y="1"/>
                  </a:moveTo>
                  <a:lnTo>
                    <a:pt x="0" y="9670"/>
                  </a:lnTo>
                  <a:lnTo>
                    <a:pt x="1151" y="9670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2377300" y="-9300575"/>
              <a:ext cx="29200" cy="214025"/>
            </a:xfrm>
            <a:custGeom>
              <a:avLst/>
              <a:gdLst/>
              <a:ahLst/>
              <a:cxnLst/>
              <a:rect l="l" t="t" r="r" b="b"/>
              <a:pathLst>
                <a:path w="1168" h="8561" extrusionOk="0">
                  <a:moveTo>
                    <a:pt x="0" y="1"/>
                  </a:moveTo>
                  <a:lnTo>
                    <a:pt x="0" y="8561"/>
                  </a:lnTo>
                  <a:lnTo>
                    <a:pt x="1168" y="8561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12406475" y="-9373875"/>
              <a:ext cx="61575" cy="287325"/>
            </a:xfrm>
            <a:custGeom>
              <a:avLst/>
              <a:gdLst/>
              <a:ahLst/>
              <a:cxnLst/>
              <a:rect l="l" t="t" r="r" b="b"/>
              <a:pathLst>
                <a:path w="2463" h="11493" extrusionOk="0">
                  <a:moveTo>
                    <a:pt x="1" y="1"/>
                  </a:moveTo>
                  <a:lnTo>
                    <a:pt x="1" y="11493"/>
                  </a:lnTo>
                  <a:lnTo>
                    <a:pt x="2462" y="11493"/>
                  </a:lnTo>
                  <a:lnTo>
                    <a:pt x="246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12505825" y="-9213425"/>
              <a:ext cx="316725" cy="126875"/>
            </a:xfrm>
            <a:custGeom>
              <a:avLst/>
              <a:gdLst/>
              <a:ahLst/>
              <a:cxnLst/>
              <a:rect l="l" t="t" r="r" b="b"/>
              <a:pathLst>
                <a:path w="12669" h="5075" extrusionOk="0">
                  <a:moveTo>
                    <a:pt x="227" y="1"/>
                  </a:moveTo>
                  <a:lnTo>
                    <a:pt x="0" y="967"/>
                  </a:lnTo>
                  <a:lnTo>
                    <a:pt x="227" y="1320"/>
                  </a:lnTo>
                  <a:lnTo>
                    <a:pt x="227" y="1899"/>
                  </a:lnTo>
                  <a:lnTo>
                    <a:pt x="0" y="2445"/>
                  </a:lnTo>
                  <a:lnTo>
                    <a:pt x="227" y="2638"/>
                  </a:lnTo>
                  <a:lnTo>
                    <a:pt x="227" y="3991"/>
                  </a:lnTo>
                  <a:lnTo>
                    <a:pt x="0" y="4151"/>
                  </a:lnTo>
                  <a:lnTo>
                    <a:pt x="227" y="4344"/>
                  </a:lnTo>
                  <a:lnTo>
                    <a:pt x="227" y="5075"/>
                  </a:lnTo>
                  <a:lnTo>
                    <a:pt x="12668" y="5075"/>
                  </a:lnTo>
                  <a:lnTo>
                    <a:pt x="12668" y="4184"/>
                  </a:lnTo>
                  <a:lnTo>
                    <a:pt x="12441" y="3764"/>
                  </a:lnTo>
                  <a:lnTo>
                    <a:pt x="12668" y="1824"/>
                  </a:lnTo>
                  <a:lnTo>
                    <a:pt x="12475" y="891"/>
                  </a:lnTo>
                  <a:cubicBezTo>
                    <a:pt x="12475" y="891"/>
                    <a:pt x="12282" y="505"/>
                    <a:pt x="12282" y="387"/>
                  </a:cubicBezTo>
                  <a:cubicBezTo>
                    <a:pt x="12282" y="278"/>
                    <a:pt x="12315" y="1"/>
                    <a:pt x="1231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12664175" y="-9213425"/>
              <a:ext cx="158375" cy="126875"/>
            </a:xfrm>
            <a:custGeom>
              <a:avLst/>
              <a:gdLst/>
              <a:ahLst/>
              <a:cxnLst/>
              <a:rect l="l" t="t" r="r" b="b"/>
              <a:pathLst>
                <a:path w="6335" h="5075" extrusionOk="0">
                  <a:moveTo>
                    <a:pt x="294" y="1"/>
                  </a:moveTo>
                  <a:lnTo>
                    <a:pt x="294" y="1798"/>
                  </a:lnTo>
                  <a:lnTo>
                    <a:pt x="0" y="2244"/>
                  </a:lnTo>
                  <a:lnTo>
                    <a:pt x="294" y="2538"/>
                  </a:lnTo>
                  <a:lnTo>
                    <a:pt x="294" y="3092"/>
                  </a:lnTo>
                  <a:lnTo>
                    <a:pt x="0" y="3672"/>
                  </a:lnTo>
                  <a:lnTo>
                    <a:pt x="294" y="5075"/>
                  </a:lnTo>
                  <a:lnTo>
                    <a:pt x="6334" y="5075"/>
                  </a:lnTo>
                  <a:lnTo>
                    <a:pt x="6334" y="4184"/>
                  </a:lnTo>
                  <a:lnTo>
                    <a:pt x="6107" y="3756"/>
                  </a:lnTo>
                  <a:lnTo>
                    <a:pt x="6334" y="1824"/>
                  </a:lnTo>
                  <a:lnTo>
                    <a:pt x="6141" y="891"/>
                  </a:lnTo>
                  <a:lnTo>
                    <a:pt x="5948" y="387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076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8"/>
          <p:cNvSpPr txBox="1">
            <a:spLocks noGrp="1"/>
          </p:cNvSpPr>
          <p:nvPr>
            <p:ph type="subTitle" idx="1"/>
          </p:nvPr>
        </p:nvSpPr>
        <p:spPr>
          <a:xfrm>
            <a:off x="2487422" y="1520950"/>
            <a:ext cx="1908900" cy="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8"/>
          <p:cNvSpPr txBox="1">
            <a:spLocks noGrp="1"/>
          </p:cNvSpPr>
          <p:nvPr>
            <p:ph type="title" idx="2"/>
          </p:nvPr>
        </p:nvSpPr>
        <p:spPr>
          <a:xfrm>
            <a:off x="2487422" y="1117625"/>
            <a:ext cx="1902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770" name="Google Shape;770;p28"/>
          <p:cNvSpPr txBox="1">
            <a:spLocks noGrp="1"/>
          </p:cNvSpPr>
          <p:nvPr>
            <p:ph type="title" idx="3" hasCustomPrompt="1"/>
          </p:nvPr>
        </p:nvSpPr>
        <p:spPr>
          <a:xfrm>
            <a:off x="608222" y="1240269"/>
            <a:ext cx="21012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1" name="Google Shape;771;p28"/>
          <p:cNvSpPr txBox="1">
            <a:spLocks noGrp="1"/>
          </p:cNvSpPr>
          <p:nvPr>
            <p:ph type="subTitle" idx="4"/>
          </p:nvPr>
        </p:nvSpPr>
        <p:spPr>
          <a:xfrm>
            <a:off x="3161772" y="3315100"/>
            <a:ext cx="1908900" cy="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28"/>
          <p:cNvSpPr txBox="1">
            <a:spLocks noGrp="1"/>
          </p:cNvSpPr>
          <p:nvPr>
            <p:ph type="title" idx="5"/>
          </p:nvPr>
        </p:nvSpPr>
        <p:spPr>
          <a:xfrm>
            <a:off x="3161772" y="2911775"/>
            <a:ext cx="1902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773" name="Google Shape;773;p28"/>
          <p:cNvSpPr txBox="1">
            <a:spLocks noGrp="1"/>
          </p:cNvSpPr>
          <p:nvPr>
            <p:ph type="title" idx="6" hasCustomPrompt="1"/>
          </p:nvPr>
        </p:nvSpPr>
        <p:spPr>
          <a:xfrm>
            <a:off x="1282572" y="3009519"/>
            <a:ext cx="21012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4" name="Google Shape;774;p28"/>
          <p:cNvSpPr txBox="1">
            <a:spLocks noGrp="1"/>
          </p:cNvSpPr>
          <p:nvPr>
            <p:ph type="subTitle" idx="7"/>
          </p:nvPr>
        </p:nvSpPr>
        <p:spPr>
          <a:xfrm>
            <a:off x="6116522" y="1853150"/>
            <a:ext cx="1908900" cy="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8"/>
          <p:cNvSpPr txBox="1">
            <a:spLocks noGrp="1"/>
          </p:cNvSpPr>
          <p:nvPr>
            <p:ph type="title" idx="8"/>
          </p:nvPr>
        </p:nvSpPr>
        <p:spPr>
          <a:xfrm>
            <a:off x="6116522" y="1449825"/>
            <a:ext cx="1902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776" name="Google Shape;776;p28"/>
          <p:cNvSpPr txBox="1">
            <a:spLocks noGrp="1"/>
          </p:cNvSpPr>
          <p:nvPr>
            <p:ph type="title" idx="9" hasCustomPrompt="1"/>
          </p:nvPr>
        </p:nvSpPr>
        <p:spPr>
          <a:xfrm>
            <a:off x="4237322" y="1461719"/>
            <a:ext cx="21012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7" name="Google Shape;777;p28"/>
          <p:cNvSpPr txBox="1">
            <a:spLocks noGrp="1"/>
          </p:cNvSpPr>
          <p:nvPr>
            <p:ph type="subTitle" idx="13"/>
          </p:nvPr>
        </p:nvSpPr>
        <p:spPr>
          <a:xfrm>
            <a:off x="6696897" y="3758725"/>
            <a:ext cx="1908900" cy="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8"/>
          <p:cNvSpPr txBox="1">
            <a:spLocks noGrp="1"/>
          </p:cNvSpPr>
          <p:nvPr>
            <p:ph type="title" idx="14"/>
          </p:nvPr>
        </p:nvSpPr>
        <p:spPr>
          <a:xfrm>
            <a:off x="6696897" y="3355400"/>
            <a:ext cx="19023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779" name="Google Shape;779;p28"/>
          <p:cNvSpPr txBox="1">
            <a:spLocks noGrp="1"/>
          </p:cNvSpPr>
          <p:nvPr>
            <p:ph type="title" idx="15" hasCustomPrompt="1"/>
          </p:nvPr>
        </p:nvSpPr>
        <p:spPr>
          <a:xfrm>
            <a:off x="4817697" y="3441569"/>
            <a:ext cx="21012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0" name="Google Shape;780;p28"/>
          <p:cNvSpPr/>
          <p:nvPr/>
        </p:nvSpPr>
        <p:spPr>
          <a:xfrm>
            <a:off x="180275" y="2546950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8"/>
          <p:cNvSpPr/>
          <p:nvPr/>
        </p:nvSpPr>
        <p:spPr>
          <a:xfrm>
            <a:off x="4947428" y="1944833"/>
            <a:ext cx="185532" cy="196808"/>
          </a:xfrm>
          <a:custGeom>
            <a:avLst/>
            <a:gdLst/>
            <a:ahLst/>
            <a:cxnLst/>
            <a:rect l="l" t="t" r="r" b="b"/>
            <a:pathLst>
              <a:path w="5514" h="5514" extrusionOk="0">
                <a:moveTo>
                  <a:pt x="2751" y="1"/>
                </a:moveTo>
                <a:lnTo>
                  <a:pt x="1775" y="1787"/>
                </a:lnTo>
                <a:lnTo>
                  <a:pt x="1" y="2763"/>
                </a:lnTo>
                <a:lnTo>
                  <a:pt x="1775" y="3727"/>
                </a:lnTo>
                <a:lnTo>
                  <a:pt x="2751" y="5513"/>
                </a:lnTo>
                <a:lnTo>
                  <a:pt x="3727" y="3727"/>
                </a:lnTo>
                <a:lnTo>
                  <a:pt x="5513" y="2763"/>
                </a:lnTo>
                <a:lnTo>
                  <a:pt x="3727" y="1787"/>
                </a:lnTo>
                <a:lnTo>
                  <a:pt x="2751" y="1"/>
                </a:ln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8"/>
          <p:cNvSpPr/>
          <p:nvPr/>
        </p:nvSpPr>
        <p:spPr>
          <a:xfrm>
            <a:off x="2219946" y="1223838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8"/>
          <p:cNvSpPr/>
          <p:nvPr/>
        </p:nvSpPr>
        <p:spPr>
          <a:xfrm>
            <a:off x="8148022" y="349926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8000977" y="194483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8"/>
          <p:cNvSpPr/>
          <p:nvPr/>
        </p:nvSpPr>
        <p:spPr>
          <a:xfrm>
            <a:off x="6740146" y="468520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8"/>
          <p:cNvSpPr/>
          <p:nvPr/>
        </p:nvSpPr>
        <p:spPr>
          <a:xfrm>
            <a:off x="1601343" y="282235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8"/>
          <p:cNvSpPr/>
          <p:nvPr/>
        </p:nvSpPr>
        <p:spPr>
          <a:xfrm>
            <a:off x="4974679" y="3295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8"/>
          <p:cNvSpPr/>
          <p:nvPr/>
        </p:nvSpPr>
        <p:spPr>
          <a:xfrm>
            <a:off x="4013958" y="4198422"/>
            <a:ext cx="102591" cy="109255"/>
          </a:xfrm>
          <a:custGeom>
            <a:avLst/>
            <a:gdLst/>
            <a:ahLst/>
            <a:cxnLst/>
            <a:rect l="l" t="t" r="r" b="b"/>
            <a:pathLst>
              <a:path w="3049" h="3061" extrusionOk="0">
                <a:moveTo>
                  <a:pt x="1525" y="0"/>
                </a:moveTo>
                <a:lnTo>
                  <a:pt x="989" y="989"/>
                </a:lnTo>
                <a:lnTo>
                  <a:pt x="1" y="1524"/>
                </a:lnTo>
                <a:lnTo>
                  <a:pt x="989" y="2072"/>
                </a:lnTo>
                <a:lnTo>
                  <a:pt x="1525" y="3060"/>
                </a:lnTo>
                <a:lnTo>
                  <a:pt x="2060" y="2072"/>
                </a:lnTo>
                <a:lnTo>
                  <a:pt x="3049" y="1524"/>
                </a:lnTo>
                <a:lnTo>
                  <a:pt x="2060" y="989"/>
                </a:lnTo>
                <a:lnTo>
                  <a:pt x="1525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8"/>
          <p:cNvSpPr/>
          <p:nvPr/>
        </p:nvSpPr>
        <p:spPr>
          <a:xfrm>
            <a:off x="311699" y="736482"/>
            <a:ext cx="102995" cy="109255"/>
          </a:xfrm>
          <a:custGeom>
            <a:avLst/>
            <a:gdLst/>
            <a:ahLst/>
            <a:cxnLst/>
            <a:rect l="l" t="t" r="r" b="b"/>
            <a:pathLst>
              <a:path w="3061" h="3061" extrusionOk="0">
                <a:moveTo>
                  <a:pt x="1536" y="0"/>
                </a:moveTo>
                <a:lnTo>
                  <a:pt x="989" y="988"/>
                </a:lnTo>
                <a:lnTo>
                  <a:pt x="0" y="1536"/>
                </a:lnTo>
                <a:lnTo>
                  <a:pt x="989" y="2072"/>
                </a:lnTo>
                <a:lnTo>
                  <a:pt x="1536" y="3060"/>
                </a:lnTo>
                <a:lnTo>
                  <a:pt x="2072" y="2072"/>
                </a:lnTo>
                <a:lnTo>
                  <a:pt x="3060" y="1536"/>
                </a:lnTo>
                <a:lnTo>
                  <a:pt x="2072" y="988"/>
                </a:lnTo>
                <a:lnTo>
                  <a:pt x="1536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8"/>
          <p:cNvSpPr/>
          <p:nvPr/>
        </p:nvSpPr>
        <p:spPr>
          <a:xfrm>
            <a:off x="6831592" y="904968"/>
            <a:ext cx="66117" cy="69707"/>
          </a:xfrm>
          <a:custGeom>
            <a:avLst/>
            <a:gdLst/>
            <a:ahLst/>
            <a:cxnLst/>
            <a:rect l="l" t="t" r="r" b="b"/>
            <a:pathLst>
              <a:path w="1965" h="1953" extrusionOk="0">
                <a:moveTo>
                  <a:pt x="988" y="0"/>
                </a:moveTo>
                <a:lnTo>
                  <a:pt x="643" y="631"/>
                </a:lnTo>
                <a:lnTo>
                  <a:pt x="0" y="976"/>
                </a:lnTo>
                <a:lnTo>
                  <a:pt x="643" y="1322"/>
                </a:lnTo>
                <a:lnTo>
                  <a:pt x="988" y="1953"/>
                </a:lnTo>
                <a:lnTo>
                  <a:pt x="1334" y="1322"/>
                </a:lnTo>
                <a:lnTo>
                  <a:pt x="1965" y="976"/>
                </a:lnTo>
                <a:lnTo>
                  <a:pt x="1334" y="631"/>
                </a:lnTo>
                <a:lnTo>
                  <a:pt x="988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" name="Google Shape;791;p28"/>
          <p:cNvGrpSpPr/>
          <p:nvPr/>
        </p:nvGrpSpPr>
        <p:grpSpPr>
          <a:xfrm>
            <a:off x="8063895" y="1594083"/>
            <a:ext cx="392263" cy="416924"/>
            <a:chOff x="8058245" y="2331133"/>
            <a:chExt cx="392263" cy="416924"/>
          </a:xfrm>
        </p:grpSpPr>
        <p:sp>
          <p:nvSpPr>
            <p:cNvPr id="792" name="Google Shape;792;p28"/>
            <p:cNvSpPr/>
            <p:nvPr/>
          </p:nvSpPr>
          <p:spPr>
            <a:xfrm>
              <a:off x="8059860" y="2333668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8174026" y="2461804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8058245" y="2331133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28"/>
          <p:cNvSpPr/>
          <p:nvPr/>
        </p:nvSpPr>
        <p:spPr>
          <a:xfrm>
            <a:off x="3767192" y="735089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01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712675" y="491425"/>
            <a:ext cx="66252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720000" y="1169800"/>
            <a:ext cx="7704000" cy="28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omfortaa"/>
              <a:buAutoNum type="arabicPeriod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7919475" y="3014400"/>
            <a:ext cx="1009055" cy="1782555"/>
            <a:chOff x="7919475" y="3014400"/>
            <a:chExt cx="1009055" cy="1782555"/>
          </a:xfrm>
        </p:grpSpPr>
        <p:sp>
          <p:nvSpPr>
            <p:cNvPr id="81" name="Google Shape;81;p4"/>
            <p:cNvSpPr/>
            <p:nvPr/>
          </p:nvSpPr>
          <p:spPr>
            <a:xfrm>
              <a:off x="7919475" y="3014400"/>
              <a:ext cx="1009055" cy="1782555"/>
            </a:xfrm>
            <a:custGeom>
              <a:avLst/>
              <a:gdLst/>
              <a:ahLst/>
              <a:cxnLst/>
              <a:rect l="l" t="t" r="r" b="b"/>
              <a:pathLst>
                <a:path w="29989" h="49942" extrusionOk="0">
                  <a:moveTo>
                    <a:pt x="26476" y="1"/>
                  </a:moveTo>
                  <a:cubicBezTo>
                    <a:pt x="25547" y="1"/>
                    <a:pt x="23765" y="660"/>
                    <a:pt x="22123" y="5007"/>
                  </a:cubicBezTo>
                  <a:cubicBezTo>
                    <a:pt x="19753" y="11234"/>
                    <a:pt x="18991" y="14770"/>
                    <a:pt x="18991" y="14770"/>
                  </a:cubicBezTo>
                  <a:cubicBezTo>
                    <a:pt x="18991" y="14770"/>
                    <a:pt x="18586" y="15589"/>
                    <a:pt x="17954" y="15589"/>
                  </a:cubicBezTo>
                  <a:cubicBezTo>
                    <a:pt x="17783" y="15589"/>
                    <a:pt x="17596" y="15529"/>
                    <a:pt x="17396" y="15377"/>
                  </a:cubicBezTo>
                  <a:cubicBezTo>
                    <a:pt x="16563" y="14745"/>
                    <a:pt x="15356" y="12973"/>
                    <a:pt x="14115" y="12973"/>
                  </a:cubicBezTo>
                  <a:cubicBezTo>
                    <a:pt x="13955" y="12973"/>
                    <a:pt x="13794" y="13002"/>
                    <a:pt x="13634" y="13068"/>
                  </a:cubicBezTo>
                  <a:cubicBezTo>
                    <a:pt x="12181" y="13663"/>
                    <a:pt x="11871" y="15389"/>
                    <a:pt x="12431" y="17818"/>
                  </a:cubicBezTo>
                  <a:cubicBezTo>
                    <a:pt x="12991" y="20247"/>
                    <a:pt x="14015" y="25605"/>
                    <a:pt x="14098" y="26093"/>
                  </a:cubicBezTo>
                  <a:cubicBezTo>
                    <a:pt x="14174" y="26475"/>
                    <a:pt x="14059" y="27026"/>
                    <a:pt x="13642" y="27026"/>
                  </a:cubicBezTo>
                  <a:cubicBezTo>
                    <a:pt x="13539" y="27026"/>
                    <a:pt x="13418" y="26992"/>
                    <a:pt x="13276" y="26915"/>
                  </a:cubicBezTo>
                  <a:cubicBezTo>
                    <a:pt x="12716" y="26616"/>
                    <a:pt x="9946" y="24181"/>
                    <a:pt x="7950" y="24181"/>
                  </a:cubicBezTo>
                  <a:cubicBezTo>
                    <a:pt x="7399" y="24181"/>
                    <a:pt x="6908" y="24365"/>
                    <a:pt x="6537" y="24831"/>
                  </a:cubicBezTo>
                  <a:cubicBezTo>
                    <a:pt x="4835" y="26986"/>
                    <a:pt x="7490" y="33499"/>
                    <a:pt x="7776" y="34213"/>
                  </a:cubicBezTo>
                  <a:cubicBezTo>
                    <a:pt x="8050" y="34928"/>
                    <a:pt x="7942" y="35261"/>
                    <a:pt x="7609" y="35475"/>
                  </a:cubicBezTo>
                  <a:cubicBezTo>
                    <a:pt x="7585" y="35491"/>
                    <a:pt x="7556" y="35499"/>
                    <a:pt x="7523" y="35499"/>
                  </a:cubicBezTo>
                  <a:cubicBezTo>
                    <a:pt x="7087" y="35499"/>
                    <a:pt x="5863" y="34198"/>
                    <a:pt x="4680" y="33225"/>
                  </a:cubicBezTo>
                  <a:cubicBezTo>
                    <a:pt x="3844" y="32537"/>
                    <a:pt x="2843" y="31875"/>
                    <a:pt x="2005" y="31875"/>
                  </a:cubicBezTo>
                  <a:cubicBezTo>
                    <a:pt x="1567" y="31875"/>
                    <a:pt x="1173" y="32056"/>
                    <a:pt x="870" y="32511"/>
                  </a:cubicBezTo>
                  <a:cubicBezTo>
                    <a:pt x="1" y="33844"/>
                    <a:pt x="227" y="38916"/>
                    <a:pt x="5918" y="46572"/>
                  </a:cubicBezTo>
                  <a:lnTo>
                    <a:pt x="8788" y="49941"/>
                  </a:lnTo>
                  <a:lnTo>
                    <a:pt x="13181" y="49215"/>
                  </a:lnTo>
                  <a:cubicBezTo>
                    <a:pt x="22480" y="47072"/>
                    <a:pt x="25945" y="43369"/>
                    <a:pt x="26135" y="41785"/>
                  </a:cubicBezTo>
                  <a:cubicBezTo>
                    <a:pt x="26326" y="40202"/>
                    <a:pt x="24421" y="39880"/>
                    <a:pt x="22778" y="39857"/>
                  </a:cubicBezTo>
                  <a:cubicBezTo>
                    <a:pt x="22692" y="39855"/>
                    <a:pt x="22605" y="39855"/>
                    <a:pt x="22518" y="39855"/>
                  </a:cubicBezTo>
                  <a:cubicBezTo>
                    <a:pt x="21719" y="39855"/>
                    <a:pt x="20878" y="39902"/>
                    <a:pt x="20227" y="39902"/>
                  </a:cubicBezTo>
                  <a:cubicBezTo>
                    <a:pt x="19590" y="39902"/>
                    <a:pt x="19137" y="39857"/>
                    <a:pt x="19087" y="39678"/>
                  </a:cubicBezTo>
                  <a:cubicBezTo>
                    <a:pt x="18979" y="39297"/>
                    <a:pt x="19110" y="38976"/>
                    <a:pt x="19777" y="38607"/>
                  </a:cubicBezTo>
                  <a:cubicBezTo>
                    <a:pt x="20456" y="38237"/>
                    <a:pt x="26695" y="35011"/>
                    <a:pt x="26802" y="32261"/>
                  </a:cubicBezTo>
                  <a:cubicBezTo>
                    <a:pt x="26897" y="29522"/>
                    <a:pt x="21123" y="29653"/>
                    <a:pt x="20325" y="29486"/>
                  </a:cubicBezTo>
                  <a:cubicBezTo>
                    <a:pt x="19527" y="29308"/>
                    <a:pt x="19849" y="28629"/>
                    <a:pt x="20230" y="28320"/>
                  </a:cubicBezTo>
                  <a:cubicBezTo>
                    <a:pt x="20611" y="28010"/>
                    <a:pt x="24873" y="24593"/>
                    <a:pt x="26861" y="23105"/>
                  </a:cubicBezTo>
                  <a:cubicBezTo>
                    <a:pt x="28862" y="21616"/>
                    <a:pt x="29743" y="20104"/>
                    <a:pt x="29028" y="18711"/>
                  </a:cubicBezTo>
                  <a:cubicBezTo>
                    <a:pt x="28685" y="18054"/>
                    <a:pt x="27918" y="17894"/>
                    <a:pt x="27086" y="17894"/>
                  </a:cubicBezTo>
                  <a:cubicBezTo>
                    <a:pt x="26298" y="17894"/>
                    <a:pt x="25451" y="18038"/>
                    <a:pt x="24850" y="18038"/>
                  </a:cubicBezTo>
                  <a:cubicBezTo>
                    <a:pt x="24787" y="18038"/>
                    <a:pt x="24728" y="18036"/>
                    <a:pt x="24671" y="18033"/>
                  </a:cubicBezTo>
                  <a:cubicBezTo>
                    <a:pt x="23492" y="17973"/>
                    <a:pt x="23849" y="16532"/>
                    <a:pt x="23849" y="16532"/>
                  </a:cubicBezTo>
                  <a:cubicBezTo>
                    <a:pt x="23849" y="16532"/>
                    <a:pt x="25552" y="13353"/>
                    <a:pt x="27802" y="7067"/>
                  </a:cubicBezTo>
                  <a:cubicBezTo>
                    <a:pt x="29989" y="969"/>
                    <a:pt x="27239" y="156"/>
                    <a:pt x="27083" y="115"/>
                  </a:cubicBezTo>
                  <a:lnTo>
                    <a:pt x="27083" y="115"/>
                  </a:lnTo>
                  <a:lnTo>
                    <a:pt x="27123" y="126"/>
                  </a:lnTo>
                  <a:cubicBezTo>
                    <a:pt x="27123" y="126"/>
                    <a:pt x="26880" y="1"/>
                    <a:pt x="26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4"/>
            <p:cNvGrpSpPr/>
            <p:nvPr/>
          </p:nvGrpSpPr>
          <p:grpSpPr>
            <a:xfrm>
              <a:off x="8104800" y="3249641"/>
              <a:ext cx="769215" cy="1547306"/>
              <a:chOff x="7838825" y="3250541"/>
              <a:chExt cx="769215" cy="15473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7984619" y="3250541"/>
                <a:ext cx="541287" cy="1547306"/>
              </a:xfrm>
              <a:custGeom>
                <a:avLst/>
                <a:gdLst/>
                <a:ahLst/>
                <a:cxnLst/>
                <a:rect l="l" t="t" r="r" b="b"/>
                <a:pathLst>
                  <a:path w="16087" h="43351" extrusionOk="0">
                    <a:moveTo>
                      <a:pt x="16086" y="0"/>
                    </a:moveTo>
                    <a:lnTo>
                      <a:pt x="16086" y="0"/>
                    </a:lnTo>
                    <a:cubicBezTo>
                      <a:pt x="16086" y="1"/>
                      <a:pt x="16074" y="49"/>
                      <a:pt x="16039" y="131"/>
                    </a:cubicBezTo>
                    <a:cubicBezTo>
                      <a:pt x="16003" y="226"/>
                      <a:pt x="15955" y="357"/>
                      <a:pt x="15896" y="524"/>
                    </a:cubicBezTo>
                    <a:cubicBezTo>
                      <a:pt x="15765" y="869"/>
                      <a:pt x="15586" y="1357"/>
                      <a:pt x="15348" y="2000"/>
                    </a:cubicBezTo>
                    <a:cubicBezTo>
                      <a:pt x="14872" y="3286"/>
                      <a:pt x="14193" y="5155"/>
                      <a:pt x="13348" y="7441"/>
                    </a:cubicBezTo>
                    <a:cubicBezTo>
                      <a:pt x="11657" y="12037"/>
                      <a:pt x="9288" y="18383"/>
                      <a:pt x="6657" y="25372"/>
                    </a:cubicBezTo>
                    <a:cubicBezTo>
                      <a:pt x="4037" y="32373"/>
                      <a:pt x="1680" y="38719"/>
                      <a:pt x="1" y="43315"/>
                    </a:cubicBezTo>
                    <a:lnTo>
                      <a:pt x="96" y="43351"/>
                    </a:lnTo>
                    <a:cubicBezTo>
                      <a:pt x="1787" y="38755"/>
                      <a:pt x="4156" y="32421"/>
                      <a:pt x="6788" y="25420"/>
                    </a:cubicBezTo>
                    <a:cubicBezTo>
                      <a:pt x="9419" y="18419"/>
                      <a:pt x="11776" y="12085"/>
                      <a:pt x="13443" y="7477"/>
                    </a:cubicBezTo>
                    <a:cubicBezTo>
                      <a:pt x="14277" y="5179"/>
                      <a:pt x="14943" y="3310"/>
                      <a:pt x="15396" y="2012"/>
                    </a:cubicBezTo>
                    <a:cubicBezTo>
                      <a:pt x="15622" y="1369"/>
                      <a:pt x="15801" y="869"/>
                      <a:pt x="15920" y="524"/>
                    </a:cubicBezTo>
                    <a:cubicBezTo>
                      <a:pt x="15979" y="357"/>
                      <a:pt x="16015" y="226"/>
                      <a:pt x="16051" y="143"/>
                    </a:cubicBezTo>
                    <a:cubicBezTo>
                      <a:pt x="16074" y="49"/>
                      <a:pt x="16086" y="1"/>
                      <a:pt x="160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8205784" y="3624492"/>
                <a:ext cx="96165" cy="272048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7622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0" y="12"/>
                      <a:pt x="36" y="120"/>
                      <a:pt x="107" y="310"/>
                    </a:cubicBezTo>
                    <a:cubicBezTo>
                      <a:pt x="191" y="536"/>
                      <a:pt x="286" y="810"/>
                      <a:pt x="405" y="1132"/>
                    </a:cubicBezTo>
                    <a:cubicBezTo>
                      <a:pt x="667" y="1858"/>
                      <a:pt x="1000" y="2798"/>
                      <a:pt x="1381" y="3834"/>
                    </a:cubicBezTo>
                    <a:cubicBezTo>
                      <a:pt x="1762" y="4894"/>
                      <a:pt x="2108" y="5846"/>
                      <a:pt x="2370" y="6537"/>
                    </a:cubicBezTo>
                    <a:cubicBezTo>
                      <a:pt x="2512" y="6882"/>
                      <a:pt x="2620" y="7156"/>
                      <a:pt x="2703" y="7335"/>
                    </a:cubicBezTo>
                    <a:cubicBezTo>
                      <a:pt x="2793" y="7516"/>
                      <a:pt x="2841" y="7621"/>
                      <a:pt x="2856" y="7621"/>
                    </a:cubicBezTo>
                    <a:cubicBezTo>
                      <a:pt x="2856" y="7621"/>
                      <a:pt x="2857" y="7621"/>
                      <a:pt x="2858" y="7620"/>
                    </a:cubicBezTo>
                    <a:cubicBezTo>
                      <a:pt x="2858" y="7620"/>
                      <a:pt x="2822" y="7513"/>
                      <a:pt x="2762" y="7323"/>
                    </a:cubicBezTo>
                    <a:cubicBezTo>
                      <a:pt x="2679" y="7097"/>
                      <a:pt x="2584" y="6823"/>
                      <a:pt x="2465" y="6501"/>
                    </a:cubicBezTo>
                    <a:cubicBezTo>
                      <a:pt x="2203" y="5775"/>
                      <a:pt x="1881" y="4834"/>
                      <a:pt x="1512" y="3787"/>
                    </a:cubicBezTo>
                    <a:cubicBezTo>
                      <a:pt x="1131" y="2727"/>
                      <a:pt x="774" y="1775"/>
                      <a:pt x="500" y="1096"/>
                    </a:cubicBezTo>
                    <a:cubicBezTo>
                      <a:pt x="357" y="751"/>
                      <a:pt x="238" y="477"/>
                      <a:pt x="155" y="298"/>
                    </a:cubicBezTo>
                    <a:cubicBezTo>
                      <a:pt x="72" y="108"/>
                      <a:pt x="24" y="0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315139" y="3770653"/>
                <a:ext cx="292901" cy="127172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3563" extrusionOk="0">
                    <a:moveTo>
                      <a:pt x="8689" y="0"/>
                    </a:moveTo>
                    <a:cubicBezTo>
                      <a:pt x="8593" y="0"/>
                      <a:pt x="6674" y="761"/>
                      <a:pt x="4323" y="1716"/>
                    </a:cubicBezTo>
                    <a:cubicBezTo>
                      <a:pt x="1929" y="2704"/>
                      <a:pt x="1" y="3525"/>
                      <a:pt x="13" y="3561"/>
                    </a:cubicBezTo>
                    <a:cubicBezTo>
                      <a:pt x="13" y="3562"/>
                      <a:pt x="15" y="3562"/>
                      <a:pt x="17" y="3562"/>
                    </a:cubicBezTo>
                    <a:cubicBezTo>
                      <a:pt x="125" y="3562"/>
                      <a:pt x="2043" y="2813"/>
                      <a:pt x="4382" y="1847"/>
                    </a:cubicBezTo>
                    <a:cubicBezTo>
                      <a:pt x="6775" y="858"/>
                      <a:pt x="8704" y="37"/>
                      <a:pt x="8692" y="1"/>
                    </a:cubicBezTo>
                    <a:cubicBezTo>
                      <a:pt x="8692" y="0"/>
                      <a:pt x="8691" y="0"/>
                      <a:pt x="8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8163725" y="4231229"/>
                <a:ext cx="276044" cy="43902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1230" extrusionOk="0">
                    <a:moveTo>
                      <a:pt x="8188" y="0"/>
                    </a:moveTo>
                    <a:cubicBezTo>
                      <a:pt x="8150" y="0"/>
                      <a:pt x="8046" y="22"/>
                      <a:pt x="7870" y="51"/>
                    </a:cubicBezTo>
                    <a:cubicBezTo>
                      <a:pt x="7644" y="99"/>
                      <a:pt x="7346" y="146"/>
                      <a:pt x="7001" y="218"/>
                    </a:cubicBezTo>
                    <a:cubicBezTo>
                      <a:pt x="6263" y="361"/>
                      <a:pt x="5239" y="539"/>
                      <a:pt x="4108" y="706"/>
                    </a:cubicBezTo>
                    <a:cubicBezTo>
                      <a:pt x="2977" y="885"/>
                      <a:pt x="1953" y="992"/>
                      <a:pt x="1203" y="1075"/>
                    </a:cubicBezTo>
                    <a:cubicBezTo>
                      <a:pt x="857" y="1111"/>
                      <a:pt x="560" y="1147"/>
                      <a:pt x="322" y="1170"/>
                    </a:cubicBezTo>
                    <a:cubicBezTo>
                      <a:pt x="107" y="1194"/>
                      <a:pt x="0" y="1218"/>
                      <a:pt x="0" y="1218"/>
                    </a:cubicBezTo>
                    <a:cubicBezTo>
                      <a:pt x="0" y="1230"/>
                      <a:pt x="119" y="1230"/>
                      <a:pt x="322" y="1230"/>
                    </a:cubicBezTo>
                    <a:cubicBezTo>
                      <a:pt x="536" y="1218"/>
                      <a:pt x="833" y="1194"/>
                      <a:pt x="1214" y="1170"/>
                    </a:cubicBezTo>
                    <a:cubicBezTo>
                      <a:pt x="1965" y="1123"/>
                      <a:pt x="3000" y="1016"/>
                      <a:pt x="4132" y="849"/>
                    </a:cubicBezTo>
                    <a:cubicBezTo>
                      <a:pt x="5263" y="682"/>
                      <a:pt x="6287" y="480"/>
                      <a:pt x="7025" y="313"/>
                    </a:cubicBezTo>
                    <a:cubicBezTo>
                      <a:pt x="7394" y="230"/>
                      <a:pt x="7680" y="158"/>
                      <a:pt x="7882" y="99"/>
                    </a:cubicBezTo>
                    <a:cubicBezTo>
                      <a:pt x="8096" y="51"/>
                      <a:pt x="8203" y="15"/>
                      <a:pt x="8203" y="4"/>
                    </a:cubicBezTo>
                    <a:cubicBezTo>
                      <a:pt x="8201" y="1"/>
                      <a:pt x="8196" y="0"/>
                      <a:pt x="81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8013085" y="4050732"/>
                <a:ext cx="153062" cy="221044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6193" extrusionOk="0">
                    <a:moveTo>
                      <a:pt x="12" y="0"/>
                    </a:moveTo>
                    <a:cubicBezTo>
                      <a:pt x="0" y="12"/>
                      <a:pt x="60" y="108"/>
                      <a:pt x="167" y="262"/>
                    </a:cubicBezTo>
                    <a:cubicBezTo>
                      <a:pt x="286" y="441"/>
                      <a:pt x="453" y="667"/>
                      <a:pt x="631" y="941"/>
                    </a:cubicBezTo>
                    <a:cubicBezTo>
                      <a:pt x="1036" y="1513"/>
                      <a:pt x="1596" y="2286"/>
                      <a:pt x="2215" y="3144"/>
                    </a:cubicBezTo>
                    <a:cubicBezTo>
                      <a:pt x="2846" y="4001"/>
                      <a:pt x="3417" y="4763"/>
                      <a:pt x="3834" y="5323"/>
                    </a:cubicBezTo>
                    <a:cubicBezTo>
                      <a:pt x="4037" y="5573"/>
                      <a:pt x="4203" y="5787"/>
                      <a:pt x="4334" y="5965"/>
                    </a:cubicBezTo>
                    <a:cubicBezTo>
                      <a:pt x="4446" y="6110"/>
                      <a:pt x="4515" y="6193"/>
                      <a:pt x="4534" y="6193"/>
                    </a:cubicBezTo>
                    <a:cubicBezTo>
                      <a:pt x="4535" y="6193"/>
                      <a:pt x="4536" y="6192"/>
                      <a:pt x="4537" y="6192"/>
                    </a:cubicBezTo>
                    <a:cubicBezTo>
                      <a:pt x="4548" y="6192"/>
                      <a:pt x="4489" y="6096"/>
                      <a:pt x="4382" y="5930"/>
                    </a:cubicBezTo>
                    <a:cubicBezTo>
                      <a:pt x="4251" y="5751"/>
                      <a:pt x="4096" y="5525"/>
                      <a:pt x="3917" y="5263"/>
                    </a:cubicBezTo>
                    <a:cubicBezTo>
                      <a:pt x="3513" y="4691"/>
                      <a:pt x="2953" y="3918"/>
                      <a:pt x="2322" y="3060"/>
                    </a:cubicBezTo>
                    <a:cubicBezTo>
                      <a:pt x="1703" y="2203"/>
                      <a:pt x="1131" y="1441"/>
                      <a:pt x="715" y="881"/>
                    </a:cubicBezTo>
                    <a:cubicBezTo>
                      <a:pt x="512" y="631"/>
                      <a:pt x="346" y="405"/>
                      <a:pt x="203" y="227"/>
                    </a:cubicBezTo>
                    <a:cubicBezTo>
                      <a:pt x="84" y="84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7838825" y="4365611"/>
                <a:ext cx="198318" cy="281364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7883" extrusionOk="0">
                    <a:moveTo>
                      <a:pt x="14" y="0"/>
                    </a:moveTo>
                    <a:cubicBezTo>
                      <a:pt x="13" y="0"/>
                      <a:pt x="13" y="0"/>
                      <a:pt x="12" y="1"/>
                    </a:cubicBezTo>
                    <a:cubicBezTo>
                      <a:pt x="0" y="1"/>
                      <a:pt x="83" y="120"/>
                      <a:pt x="214" y="322"/>
                    </a:cubicBezTo>
                    <a:cubicBezTo>
                      <a:pt x="381" y="549"/>
                      <a:pt x="583" y="834"/>
                      <a:pt x="834" y="1180"/>
                    </a:cubicBezTo>
                    <a:cubicBezTo>
                      <a:pt x="1357" y="1906"/>
                      <a:pt x="2084" y="2894"/>
                      <a:pt x="2893" y="3978"/>
                    </a:cubicBezTo>
                    <a:cubicBezTo>
                      <a:pt x="3703" y="5073"/>
                      <a:pt x="4453" y="6049"/>
                      <a:pt x="4989" y="6752"/>
                    </a:cubicBezTo>
                    <a:cubicBezTo>
                      <a:pt x="5251" y="7097"/>
                      <a:pt x="5465" y="7371"/>
                      <a:pt x="5632" y="7585"/>
                    </a:cubicBezTo>
                    <a:cubicBezTo>
                      <a:pt x="5798" y="7776"/>
                      <a:pt x="5882" y="7883"/>
                      <a:pt x="5894" y="7883"/>
                    </a:cubicBezTo>
                    <a:cubicBezTo>
                      <a:pt x="5894" y="7871"/>
                      <a:pt x="5822" y="7764"/>
                      <a:pt x="5679" y="7549"/>
                    </a:cubicBezTo>
                    <a:cubicBezTo>
                      <a:pt x="5525" y="7335"/>
                      <a:pt x="5310" y="7038"/>
                      <a:pt x="5072" y="6692"/>
                    </a:cubicBezTo>
                    <a:cubicBezTo>
                      <a:pt x="4548" y="5978"/>
                      <a:pt x="3822" y="4990"/>
                      <a:pt x="3000" y="3894"/>
                    </a:cubicBezTo>
                    <a:cubicBezTo>
                      <a:pt x="2191" y="2811"/>
                      <a:pt x="1453" y="1834"/>
                      <a:pt x="917" y="1120"/>
                    </a:cubicBezTo>
                    <a:cubicBezTo>
                      <a:pt x="655" y="787"/>
                      <a:pt x="429" y="513"/>
                      <a:pt x="262" y="299"/>
                    </a:cubicBezTo>
                    <a:cubicBezTo>
                      <a:pt x="115" y="106"/>
                      <a:pt x="32" y="0"/>
                      <a:pt x="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8033913" y="4573448"/>
                <a:ext cx="348958" cy="65460"/>
              </a:xfrm>
              <a:custGeom>
                <a:avLst/>
                <a:gdLst/>
                <a:ahLst/>
                <a:cxnLst/>
                <a:rect l="l" t="t" r="r" b="b"/>
                <a:pathLst>
                  <a:path w="10371" h="1834" extrusionOk="0">
                    <a:moveTo>
                      <a:pt x="10371" y="0"/>
                    </a:moveTo>
                    <a:lnTo>
                      <a:pt x="10371" y="0"/>
                    </a:lnTo>
                    <a:cubicBezTo>
                      <a:pt x="10371" y="0"/>
                      <a:pt x="10228" y="24"/>
                      <a:pt x="9966" y="72"/>
                    </a:cubicBezTo>
                    <a:cubicBezTo>
                      <a:pt x="9680" y="131"/>
                      <a:pt x="9311" y="214"/>
                      <a:pt x="8859" y="310"/>
                    </a:cubicBezTo>
                    <a:cubicBezTo>
                      <a:pt x="7930" y="500"/>
                      <a:pt x="6632" y="762"/>
                      <a:pt x="5203" y="1012"/>
                    </a:cubicBezTo>
                    <a:cubicBezTo>
                      <a:pt x="3775" y="1262"/>
                      <a:pt x="2477" y="1465"/>
                      <a:pt x="1536" y="1596"/>
                    </a:cubicBezTo>
                    <a:cubicBezTo>
                      <a:pt x="1084" y="1655"/>
                      <a:pt x="703" y="1715"/>
                      <a:pt x="417" y="1750"/>
                    </a:cubicBezTo>
                    <a:cubicBezTo>
                      <a:pt x="155" y="1798"/>
                      <a:pt x="0" y="1822"/>
                      <a:pt x="12" y="1834"/>
                    </a:cubicBezTo>
                    <a:cubicBezTo>
                      <a:pt x="12" y="1834"/>
                      <a:pt x="155" y="1834"/>
                      <a:pt x="417" y="1810"/>
                    </a:cubicBezTo>
                    <a:cubicBezTo>
                      <a:pt x="691" y="1786"/>
                      <a:pt x="1072" y="1750"/>
                      <a:pt x="1548" y="1691"/>
                    </a:cubicBezTo>
                    <a:cubicBezTo>
                      <a:pt x="2489" y="1584"/>
                      <a:pt x="3799" y="1405"/>
                      <a:pt x="5227" y="1155"/>
                    </a:cubicBezTo>
                    <a:cubicBezTo>
                      <a:pt x="6668" y="893"/>
                      <a:pt x="7954" y="619"/>
                      <a:pt x="8882" y="405"/>
                    </a:cubicBezTo>
                    <a:cubicBezTo>
                      <a:pt x="9347" y="298"/>
                      <a:pt x="9716" y="202"/>
                      <a:pt x="9978" y="131"/>
                    </a:cubicBezTo>
                    <a:cubicBezTo>
                      <a:pt x="10228" y="60"/>
                      <a:pt x="10371" y="12"/>
                      <a:pt x="103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90;p4"/>
          <p:cNvSpPr/>
          <p:nvPr/>
        </p:nvSpPr>
        <p:spPr>
          <a:xfrm>
            <a:off x="1015007" y="3340077"/>
            <a:ext cx="311710" cy="330655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4434971" y="25686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6102328" y="1321969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0"/>
                </a:moveTo>
                <a:lnTo>
                  <a:pt x="608" y="607"/>
                </a:lnTo>
                <a:lnTo>
                  <a:pt x="1" y="941"/>
                </a:lnTo>
                <a:lnTo>
                  <a:pt x="608" y="1262"/>
                </a:lnTo>
                <a:lnTo>
                  <a:pt x="929" y="1869"/>
                </a:lnTo>
                <a:lnTo>
                  <a:pt x="1263" y="1262"/>
                </a:lnTo>
                <a:lnTo>
                  <a:pt x="1870" y="941"/>
                </a:lnTo>
                <a:lnTo>
                  <a:pt x="1263" y="607"/>
                </a:lnTo>
                <a:lnTo>
                  <a:pt x="9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6447309" y="1179167"/>
            <a:ext cx="62517" cy="66745"/>
          </a:xfrm>
          <a:custGeom>
            <a:avLst/>
            <a:gdLst/>
            <a:ahLst/>
            <a:cxnLst/>
            <a:rect l="l" t="t" r="r" b="b"/>
            <a:pathLst>
              <a:path w="1858" h="1870" extrusionOk="0">
                <a:moveTo>
                  <a:pt x="929" y="0"/>
                </a:moveTo>
                <a:lnTo>
                  <a:pt x="596" y="608"/>
                </a:lnTo>
                <a:lnTo>
                  <a:pt x="0" y="941"/>
                </a:lnTo>
                <a:lnTo>
                  <a:pt x="596" y="1262"/>
                </a:lnTo>
                <a:lnTo>
                  <a:pt x="929" y="1870"/>
                </a:lnTo>
                <a:lnTo>
                  <a:pt x="1262" y="1262"/>
                </a:lnTo>
                <a:lnTo>
                  <a:pt x="1858" y="941"/>
                </a:lnTo>
                <a:lnTo>
                  <a:pt x="1262" y="608"/>
                </a:lnTo>
                <a:lnTo>
                  <a:pt x="9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339743" y="301440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6723129" y="1922559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8034426" y="2721347"/>
            <a:ext cx="311724" cy="293052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6676350" y="384775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7598718" y="522478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75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0400" cy="12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title" idx="2"/>
          </p:nvPr>
        </p:nvSpPr>
        <p:spPr>
          <a:xfrm>
            <a:off x="4864725" y="887245"/>
            <a:ext cx="29730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1015007" y="3340077"/>
            <a:ext cx="311710" cy="330655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34971" y="25686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6102328" y="1321969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0"/>
                </a:moveTo>
                <a:lnTo>
                  <a:pt x="608" y="607"/>
                </a:lnTo>
                <a:lnTo>
                  <a:pt x="1" y="941"/>
                </a:lnTo>
                <a:lnTo>
                  <a:pt x="608" y="1262"/>
                </a:lnTo>
                <a:lnTo>
                  <a:pt x="929" y="1869"/>
                </a:lnTo>
                <a:lnTo>
                  <a:pt x="1263" y="1262"/>
                </a:lnTo>
                <a:lnTo>
                  <a:pt x="1870" y="941"/>
                </a:lnTo>
                <a:lnTo>
                  <a:pt x="1263" y="607"/>
                </a:lnTo>
                <a:lnTo>
                  <a:pt x="9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6447309" y="1179167"/>
            <a:ext cx="62517" cy="66745"/>
          </a:xfrm>
          <a:custGeom>
            <a:avLst/>
            <a:gdLst/>
            <a:ahLst/>
            <a:cxnLst/>
            <a:rect l="l" t="t" r="r" b="b"/>
            <a:pathLst>
              <a:path w="1858" h="1870" extrusionOk="0">
                <a:moveTo>
                  <a:pt x="929" y="0"/>
                </a:moveTo>
                <a:lnTo>
                  <a:pt x="596" y="608"/>
                </a:lnTo>
                <a:lnTo>
                  <a:pt x="0" y="941"/>
                </a:lnTo>
                <a:lnTo>
                  <a:pt x="596" y="1262"/>
                </a:lnTo>
                <a:lnTo>
                  <a:pt x="929" y="1870"/>
                </a:lnTo>
                <a:lnTo>
                  <a:pt x="1262" y="1262"/>
                </a:lnTo>
                <a:lnTo>
                  <a:pt x="1858" y="941"/>
                </a:lnTo>
                <a:lnTo>
                  <a:pt x="1262" y="608"/>
                </a:lnTo>
                <a:lnTo>
                  <a:pt x="9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339743" y="301440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2485829" y="37302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8540251" y="2400622"/>
            <a:ext cx="311724" cy="293052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359650" y="422400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7598718" y="522478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1"/>
          </p:nvPr>
        </p:nvSpPr>
        <p:spPr>
          <a:xfrm>
            <a:off x="4864725" y="1291050"/>
            <a:ext cx="25884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title" idx="3"/>
          </p:nvPr>
        </p:nvSpPr>
        <p:spPr>
          <a:xfrm>
            <a:off x="4864725" y="2847088"/>
            <a:ext cx="29730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4"/>
          </p:nvPr>
        </p:nvSpPr>
        <p:spPr>
          <a:xfrm>
            <a:off x="4864725" y="3252425"/>
            <a:ext cx="25884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59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" name="Google Shape;120;p6"/>
          <p:cNvGrpSpPr/>
          <p:nvPr/>
        </p:nvGrpSpPr>
        <p:grpSpPr>
          <a:xfrm>
            <a:off x="8208383" y="4122051"/>
            <a:ext cx="563865" cy="684900"/>
            <a:chOff x="8208383" y="4122051"/>
            <a:chExt cx="563865" cy="684900"/>
          </a:xfrm>
        </p:grpSpPr>
        <p:sp>
          <p:nvSpPr>
            <p:cNvPr id="121" name="Google Shape;121;p6"/>
            <p:cNvSpPr/>
            <p:nvPr/>
          </p:nvSpPr>
          <p:spPr>
            <a:xfrm>
              <a:off x="8316337" y="4410002"/>
              <a:ext cx="365316" cy="296694"/>
            </a:xfrm>
            <a:custGeom>
              <a:avLst/>
              <a:gdLst/>
              <a:ahLst/>
              <a:cxnLst/>
              <a:rect l="l" t="t" r="r" b="b"/>
              <a:pathLst>
                <a:path w="8839" h="6922" extrusionOk="0">
                  <a:moveTo>
                    <a:pt x="6016" y="1"/>
                  </a:moveTo>
                  <a:cubicBezTo>
                    <a:pt x="5135" y="1"/>
                    <a:pt x="4312" y="576"/>
                    <a:pt x="3865" y="1339"/>
                  </a:cubicBezTo>
                  <a:cubicBezTo>
                    <a:pt x="3462" y="2019"/>
                    <a:pt x="3294" y="2876"/>
                    <a:pt x="2689" y="3388"/>
                  </a:cubicBezTo>
                  <a:cubicBezTo>
                    <a:pt x="2370" y="3666"/>
                    <a:pt x="1958" y="3800"/>
                    <a:pt x="1572" y="3968"/>
                  </a:cubicBezTo>
                  <a:cubicBezTo>
                    <a:pt x="1185" y="4128"/>
                    <a:pt x="757" y="4312"/>
                    <a:pt x="547" y="4682"/>
                  </a:cubicBezTo>
                  <a:cubicBezTo>
                    <a:pt x="1" y="5690"/>
                    <a:pt x="715" y="6555"/>
                    <a:pt x="1034" y="6833"/>
                  </a:cubicBezTo>
                  <a:lnTo>
                    <a:pt x="1160" y="6749"/>
                  </a:lnTo>
                  <a:cubicBezTo>
                    <a:pt x="3067" y="6807"/>
                    <a:pt x="4966" y="6858"/>
                    <a:pt x="6864" y="6917"/>
                  </a:cubicBezTo>
                  <a:cubicBezTo>
                    <a:pt x="6960" y="6920"/>
                    <a:pt x="7056" y="6922"/>
                    <a:pt x="7154" y="6922"/>
                  </a:cubicBezTo>
                  <a:cubicBezTo>
                    <a:pt x="7604" y="6922"/>
                    <a:pt x="8060" y="6869"/>
                    <a:pt x="8385" y="6572"/>
                  </a:cubicBezTo>
                  <a:cubicBezTo>
                    <a:pt x="8813" y="6177"/>
                    <a:pt x="8838" y="5531"/>
                    <a:pt x="8830" y="4951"/>
                  </a:cubicBezTo>
                  <a:cubicBezTo>
                    <a:pt x="8821" y="3909"/>
                    <a:pt x="8813" y="2834"/>
                    <a:pt x="8418" y="1868"/>
                  </a:cubicBezTo>
                  <a:cubicBezTo>
                    <a:pt x="8023" y="893"/>
                    <a:pt x="7150" y="45"/>
                    <a:pt x="6108" y="3"/>
                  </a:cubicBezTo>
                  <a:cubicBezTo>
                    <a:pt x="6077" y="2"/>
                    <a:pt x="6046" y="1"/>
                    <a:pt x="601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208383" y="4122051"/>
              <a:ext cx="563865" cy="684900"/>
            </a:xfrm>
            <a:custGeom>
              <a:avLst/>
              <a:gdLst/>
              <a:ahLst/>
              <a:cxnLst/>
              <a:rect l="l" t="t" r="r" b="b"/>
              <a:pathLst>
                <a:path w="13643" h="15979" extrusionOk="0">
                  <a:moveTo>
                    <a:pt x="1555" y="135"/>
                  </a:moveTo>
                  <a:cubicBezTo>
                    <a:pt x="1605" y="421"/>
                    <a:pt x="1857" y="1966"/>
                    <a:pt x="2185" y="4058"/>
                  </a:cubicBezTo>
                  <a:lnTo>
                    <a:pt x="815" y="4058"/>
                  </a:lnTo>
                  <a:lnTo>
                    <a:pt x="160" y="135"/>
                  </a:lnTo>
                  <a:close/>
                  <a:moveTo>
                    <a:pt x="4453" y="135"/>
                  </a:moveTo>
                  <a:lnTo>
                    <a:pt x="4763" y="4058"/>
                  </a:lnTo>
                  <a:lnTo>
                    <a:pt x="2327" y="4058"/>
                  </a:lnTo>
                  <a:cubicBezTo>
                    <a:pt x="2243" y="3512"/>
                    <a:pt x="2159" y="3000"/>
                    <a:pt x="2084" y="2538"/>
                  </a:cubicBezTo>
                  <a:cubicBezTo>
                    <a:pt x="1832" y="958"/>
                    <a:pt x="1731" y="362"/>
                    <a:pt x="1681" y="135"/>
                  </a:cubicBezTo>
                  <a:close/>
                  <a:moveTo>
                    <a:pt x="7107" y="135"/>
                  </a:moveTo>
                  <a:lnTo>
                    <a:pt x="7200" y="4058"/>
                  </a:lnTo>
                  <a:lnTo>
                    <a:pt x="4898" y="4058"/>
                  </a:lnTo>
                  <a:lnTo>
                    <a:pt x="4595" y="135"/>
                  </a:lnTo>
                  <a:close/>
                  <a:moveTo>
                    <a:pt x="9837" y="135"/>
                  </a:moveTo>
                  <a:lnTo>
                    <a:pt x="9703" y="4058"/>
                  </a:lnTo>
                  <a:lnTo>
                    <a:pt x="7334" y="4058"/>
                  </a:lnTo>
                  <a:lnTo>
                    <a:pt x="7250" y="135"/>
                  </a:lnTo>
                  <a:close/>
                  <a:moveTo>
                    <a:pt x="11853" y="135"/>
                  </a:moveTo>
                  <a:lnTo>
                    <a:pt x="11517" y="4058"/>
                  </a:lnTo>
                  <a:lnTo>
                    <a:pt x="9846" y="4058"/>
                  </a:lnTo>
                  <a:lnTo>
                    <a:pt x="9972" y="135"/>
                  </a:lnTo>
                  <a:close/>
                  <a:moveTo>
                    <a:pt x="13492" y="135"/>
                  </a:moveTo>
                  <a:lnTo>
                    <a:pt x="13030" y="4058"/>
                  </a:lnTo>
                  <a:lnTo>
                    <a:pt x="11652" y="4058"/>
                  </a:lnTo>
                  <a:lnTo>
                    <a:pt x="11988" y="135"/>
                  </a:lnTo>
                  <a:close/>
                  <a:moveTo>
                    <a:pt x="2353" y="5075"/>
                  </a:moveTo>
                  <a:cubicBezTo>
                    <a:pt x="2554" y="6377"/>
                    <a:pt x="2789" y="7838"/>
                    <a:pt x="3016" y="9308"/>
                  </a:cubicBezTo>
                  <a:lnTo>
                    <a:pt x="1706" y="9308"/>
                  </a:lnTo>
                  <a:lnTo>
                    <a:pt x="992" y="5075"/>
                  </a:lnTo>
                  <a:close/>
                  <a:moveTo>
                    <a:pt x="4839" y="5075"/>
                  </a:moveTo>
                  <a:lnTo>
                    <a:pt x="5175" y="9308"/>
                  </a:lnTo>
                  <a:lnTo>
                    <a:pt x="3159" y="9308"/>
                  </a:lnTo>
                  <a:cubicBezTo>
                    <a:pt x="3092" y="8880"/>
                    <a:pt x="3025" y="8443"/>
                    <a:pt x="2949" y="8006"/>
                  </a:cubicBezTo>
                  <a:cubicBezTo>
                    <a:pt x="2798" y="7007"/>
                    <a:pt x="2638" y="6007"/>
                    <a:pt x="2487" y="5075"/>
                  </a:cubicBezTo>
                  <a:close/>
                  <a:moveTo>
                    <a:pt x="7225" y="5075"/>
                  </a:moveTo>
                  <a:lnTo>
                    <a:pt x="7326" y="9308"/>
                  </a:lnTo>
                  <a:lnTo>
                    <a:pt x="5310" y="9308"/>
                  </a:lnTo>
                  <a:lnTo>
                    <a:pt x="4974" y="5075"/>
                  </a:lnTo>
                  <a:close/>
                  <a:moveTo>
                    <a:pt x="9669" y="5075"/>
                  </a:moveTo>
                  <a:lnTo>
                    <a:pt x="9535" y="9308"/>
                  </a:lnTo>
                  <a:lnTo>
                    <a:pt x="7460" y="9308"/>
                  </a:lnTo>
                  <a:lnTo>
                    <a:pt x="7359" y="5075"/>
                  </a:lnTo>
                  <a:close/>
                  <a:moveTo>
                    <a:pt x="11433" y="5075"/>
                  </a:moveTo>
                  <a:lnTo>
                    <a:pt x="11064" y="9308"/>
                  </a:lnTo>
                  <a:lnTo>
                    <a:pt x="9669" y="9308"/>
                  </a:lnTo>
                  <a:lnTo>
                    <a:pt x="9812" y="5075"/>
                  </a:lnTo>
                  <a:close/>
                  <a:moveTo>
                    <a:pt x="12912" y="5075"/>
                  </a:moveTo>
                  <a:lnTo>
                    <a:pt x="12408" y="9308"/>
                  </a:lnTo>
                  <a:lnTo>
                    <a:pt x="11207" y="9308"/>
                  </a:lnTo>
                  <a:lnTo>
                    <a:pt x="11568" y="5075"/>
                  </a:lnTo>
                  <a:close/>
                  <a:moveTo>
                    <a:pt x="3184" y="10325"/>
                  </a:moveTo>
                  <a:cubicBezTo>
                    <a:pt x="3377" y="11593"/>
                    <a:pt x="3579" y="12845"/>
                    <a:pt x="3755" y="13996"/>
                  </a:cubicBezTo>
                  <a:lnTo>
                    <a:pt x="2495" y="13996"/>
                  </a:lnTo>
                  <a:lnTo>
                    <a:pt x="1874" y="10325"/>
                  </a:lnTo>
                  <a:close/>
                  <a:moveTo>
                    <a:pt x="5251" y="10325"/>
                  </a:moveTo>
                  <a:lnTo>
                    <a:pt x="5536" y="13996"/>
                  </a:lnTo>
                  <a:lnTo>
                    <a:pt x="3898" y="13996"/>
                  </a:lnTo>
                  <a:cubicBezTo>
                    <a:pt x="3739" y="13005"/>
                    <a:pt x="3537" y="11719"/>
                    <a:pt x="3319" y="10325"/>
                  </a:cubicBezTo>
                  <a:close/>
                  <a:moveTo>
                    <a:pt x="7351" y="10325"/>
                  </a:moveTo>
                  <a:lnTo>
                    <a:pt x="7435" y="13996"/>
                  </a:lnTo>
                  <a:lnTo>
                    <a:pt x="5679" y="13996"/>
                  </a:lnTo>
                  <a:lnTo>
                    <a:pt x="5385" y="10325"/>
                  </a:lnTo>
                  <a:close/>
                  <a:moveTo>
                    <a:pt x="9493" y="10325"/>
                  </a:moveTo>
                  <a:lnTo>
                    <a:pt x="9375" y="13996"/>
                  </a:lnTo>
                  <a:lnTo>
                    <a:pt x="7569" y="13996"/>
                  </a:lnTo>
                  <a:lnTo>
                    <a:pt x="7477" y="10325"/>
                  </a:lnTo>
                  <a:close/>
                  <a:moveTo>
                    <a:pt x="10980" y="10325"/>
                  </a:moveTo>
                  <a:lnTo>
                    <a:pt x="10669" y="13996"/>
                  </a:lnTo>
                  <a:lnTo>
                    <a:pt x="9510" y="13996"/>
                  </a:lnTo>
                  <a:lnTo>
                    <a:pt x="9636" y="10325"/>
                  </a:lnTo>
                  <a:close/>
                  <a:moveTo>
                    <a:pt x="12290" y="10325"/>
                  </a:moveTo>
                  <a:lnTo>
                    <a:pt x="11853" y="13996"/>
                  </a:lnTo>
                  <a:lnTo>
                    <a:pt x="10803" y="13996"/>
                  </a:lnTo>
                  <a:lnTo>
                    <a:pt x="11114" y="10325"/>
                  </a:lnTo>
                  <a:close/>
                  <a:moveTo>
                    <a:pt x="0" y="1"/>
                  </a:moveTo>
                  <a:lnTo>
                    <a:pt x="2453" y="14592"/>
                  </a:lnTo>
                  <a:cubicBezTo>
                    <a:pt x="2563" y="15222"/>
                    <a:pt x="3025" y="15718"/>
                    <a:pt x="3621" y="15886"/>
                  </a:cubicBezTo>
                  <a:cubicBezTo>
                    <a:pt x="3638" y="15894"/>
                    <a:pt x="3655" y="15894"/>
                    <a:pt x="3671" y="15903"/>
                  </a:cubicBezTo>
                  <a:cubicBezTo>
                    <a:pt x="3713" y="15911"/>
                    <a:pt x="3747" y="15928"/>
                    <a:pt x="3789" y="15928"/>
                  </a:cubicBezTo>
                  <a:cubicBezTo>
                    <a:pt x="3881" y="15953"/>
                    <a:pt x="3974" y="15961"/>
                    <a:pt x="4066" y="15961"/>
                  </a:cubicBezTo>
                  <a:cubicBezTo>
                    <a:pt x="4066" y="15970"/>
                    <a:pt x="4066" y="15970"/>
                    <a:pt x="4075" y="15978"/>
                  </a:cubicBezTo>
                  <a:lnTo>
                    <a:pt x="4133" y="15970"/>
                  </a:lnTo>
                  <a:lnTo>
                    <a:pt x="10215" y="15970"/>
                  </a:lnTo>
                  <a:cubicBezTo>
                    <a:pt x="10333" y="15970"/>
                    <a:pt x="10442" y="15953"/>
                    <a:pt x="10551" y="15936"/>
                  </a:cubicBezTo>
                  <a:cubicBezTo>
                    <a:pt x="11274" y="15827"/>
                    <a:pt x="11845" y="15247"/>
                    <a:pt x="11929" y="14508"/>
                  </a:cubicBezTo>
                  <a:lnTo>
                    <a:pt x="13114" y="4453"/>
                  </a:lnTo>
                  <a:lnTo>
                    <a:pt x="13172" y="4058"/>
                  </a:lnTo>
                  <a:lnTo>
                    <a:pt x="13164" y="4058"/>
                  </a:lnTo>
                  <a:lnTo>
                    <a:pt x="13634" y="76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/>
          <p:nvPr/>
        </p:nvSpPr>
        <p:spPr>
          <a:xfrm>
            <a:off x="7704986" y="1552432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1923172" y="338626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4010352" y="337638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894671" y="1364895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"/>
          <p:cNvSpPr/>
          <p:nvPr/>
        </p:nvSpPr>
        <p:spPr>
          <a:xfrm>
            <a:off x="545318" y="404060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027854" y="743809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4386542" y="2946143"/>
            <a:ext cx="66117" cy="69707"/>
          </a:xfrm>
          <a:custGeom>
            <a:avLst/>
            <a:gdLst/>
            <a:ahLst/>
            <a:cxnLst/>
            <a:rect l="l" t="t" r="r" b="b"/>
            <a:pathLst>
              <a:path w="1965" h="1953" extrusionOk="0">
                <a:moveTo>
                  <a:pt x="988" y="0"/>
                </a:moveTo>
                <a:lnTo>
                  <a:pt x="643" y="631"/>
                </a:lnTo>
                <a:lnTo>
                  <a:pt x="0" y="976"/>
                </a:lnTo>
                <a:lnTo>
                  <a:pt x="643" y="1322"/>
                </a:lnTo>
                <a:lnTo>
                  <a:pt x="988" y="1953"/>
                </a:lnTo>
                <a:lnTo>
                  <a:pt x="1334" y="1322"/>
                </a:lnTo>
                <a:lnTo>
                  <a:pt x="1965" y="976"/>
                </a:lnTo>
                <a:lnTo>
                  <a:pt x="1334" y="631"/>
                </a:lnTo>
                <a:lnTo>
                  <a:pt x="988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6"/>
          <p:cNvGrpSpPr/>
          <p:nvPr/>
        </p:nvGrpSpPr>
        <p:grpSpPr>
          <a:xfrm>
            <a:off x="8339520" y="3015858"/>
            <a:ext cx="392263" cy="416924"/>
            <a:chOff x="8058245" y="2331133"/>
            <a:chExt cx="392263" cy="416924"/>
          </a:xfrm>
        </p:grpSpPr>
        <p:sp>
          <p:nvSpPr>
            <p:cNvPr id="131" name="Google Shape;131;p6"/>
            <p:cNvSpPr/>
            <p:nvPr/>
          </p:nvSpPr>
          <p:spPr>
            <a:xfrm>
              <a:off x="8059860" y="2333668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174026" y="2461804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058245" y="2331133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6"/>
          <p:cNvSpPr/>
          <p:nvPr/>
        </p:nvSpPr>
        <p:spPr>
          <a:xfrm>
            <a:off x="545317" y="2606389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76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737600" y="540000"/>
            <a:ext cx="3445500" cy="19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5453748" y="961552"/>
            <a:ext cx="131023" cy="138996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210798" y="3207186"/>
            <a:ext cx="251101" cy="266363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6763413" y="189500"/>
            <a:ext cx="1327875" cy="305805"/>
          </a:xfrm>
          <a:custGeom>
            <a:avLst/>
            <a:gdLst/>
            <a:ahLst/>
            <a:cxnLst/>
            <a:rect l="l" t="t" r="r" b="b"/>
            <a:pathLst>
              <a:path w="16266" h="3746" extrusionOk="0">
                <a:moveTo>
                  <a:pt x="4042" y="0"/>
                </a:moveTo>
                <a:cubicBezTo>
                  <a:pt x="2172" y="0"/>
                  <a:pt x="634" y="1516"/>
                  <a:pt x="0" y="3746"/>
                </a:cubicBezTo>
                <a:lnTo>
                  <a:pt x="16265" y="3746"/>
                </a:lnTo>
                <a:cubicBezTo>
                  <a:pt x="16265" y="3746"/>
                  <a:pt x="15015" y="1470"/>
                  <a:pt x="11451" y="1470"/>
                </a:cubicBezTo>
                <a:cubicBezTo>
                  <a:pt x="11191" y="1470"/>
                  <a:pt x="10918" y="1482"/>
                  <a:pt x="10633" y="1508"/>
                </a:cubicBezTo>
                <a:cubicBezTo>
                  <a:pt x="10236" y="1544"/>
                  <a:pt x="9876" y="1561"/>
                  <a:pt x="9549" y="1561"/>
                </a:cubicBezTo>
                <a:cubicBezTo>
                  <a:pt x="6580" y="1561"/>
                  <a:pt x="6230" y="206"/>
                  <a:pt x="4401" y="19"/>
                </a:cubicBezTo>
                <a:cubicBezTo>
                  <a:pt x="4280" y="6"/>
                  <a:pt x="4160" y="0"/>
                  <a:pt x="4042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8472447" y="2606275"/>
            <a:ext cx="349363" cy="30579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5104392" y="189502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7678571" y="375811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7"/>
          <p:cNvGrpSpPr/>
          <p:nvPr/>
        </p:nvGrpSpPr>
        <p:grpSpPr>
          <a:xfrm>
            <a:off x="720000" y="3473550"/>
            <a:ext cx="454050" cy="1338800"/>
            <a:chOff x="5914525" y="1798225"/>
            <a:chExt cx="454050" cy="1338800"/>
          </a:xfrm>
        </p:grpSpPr>
        <p:sp>
          <p:nvSpPr>
            <p:cNvPr id="146" name="Google Shape;146;p7"/>
            <p:cNvSpPr/>
            <p:nvPr/>
          </p:nvSpPr>
          <p:spPr>
            <a:xfrm>
              <a:off x="5914525" y="1798225"/>
              <a:ext cx="454050" cy="871950"/>
            </a:xfrm>
            <a:custGeom>
              <a:avLst/>
              <a:gdLst/>
              <a:ahLst/>
              <a:cxnLst/>
              <a:rect l="l" t="t" r="r" b="b"/>
              <a:pathLst>
                <a:path w="18162" h="34878" extrusionOk="0">
                  <a:moveTo>
                    <a:pt x="7791" y="0"/>
                  </a:moveTo>
                  <a:cubicBezTo>
                    <a:pt x="7735" y="0"/>
                    <a:pt x="7699" y="5"/>
                    <a:pt x="7689" y="7"/>
                  </a:cubicBezTo>
                  <a:lnTo>
                    <a:pt x="7689" y="7"/>
                  </a:lnTo>
                  <a:cubicBezTo>
                    <a:pt x="7441" y="11"/>
                    <a:pt x="5784" y="192"/>
                    <a:pt x="5948" y="4249"/>
                  </a:cubicBezTo>
                  <a:cubicBezTo>
                    <a:pt x="6132" y="8634"/>
                    <a:pt x="6578" y="10970"/>
                    <a:pt x="6578" y="10970"/>
                  </a:cubicBezTo>
                  <a:cubicBezTo>
                    <a:pt x="6578" y="10970"/>
                    <a:pt x="6529" y="11775"/>
                    <a:pt x="5945" y="11775"/>
                  </a:cubicBezTo>
                  <a:cubicBezTo>
                    <a:pt x="5889" y="11775"/>
                    <a:pt x="5829" y="11767"/>
                    <a:pt x="5763" y="11751"/>
                  </a:cubicBezTo>
                  <a:cubicBezTo>
                    <a:pt x="5214" y="11609"/>
                    <a:pt x="4304" y="11060"/>
                    <a:pt x="3582" y="11060"/>
                  </a:cubicBezTo>
                  <a:cubicBezTo>
                    <a:pt x="3321" y="11060"/>
                    <a:pt x="3084" y="11133"/>
                    <a:pt x="2898" y="11323"/>
                  </a:cubicBezTo>
                  <a:cubicBezTo>
                    <a:pt x="2176" y="12053"/>
                    <a:pt x="2436" y="13179"/>
                    <a:pt x="3394" y="14498"/>
                  </a:cubicBezTo>
                  <a:cubicBezTo>
                    <a:pt x="4351" y="15825"/>
                    <a:pt x="6359" y="18807"/>
                    <a:pt x="6536" y="19076"/>
                  </a:cubicBezTo>
                  <a:cubicBezTo>
                    <a:pt x="6704" y="19324"/>
                    <a:pt x="6780" y="19794"/>
                    <a:pt x="6322" y="19794"/>
                  </a:cubicBezTo>
                  <a:cubicBezTo>
                    <a:pt x="6299" y="19794"/>
                    <a:pt x="6275" y="19793"/>
                    <a:pt x="6250" y="19790"/>
                  </a:cubicBezTo>
                  <a:cubicBezTo>
                    <a:pt x="5939" y="19761"/>
                    <a:pt x="4569" y="19329"/>
                    <a:pt x="3394" y="19329"/>
                  </a:cubicBezTo>
                  <a:cubicBezTo>
                    <a:pt x="2567" y="19329"/>
                    <a:pt x="1836" y="19542"/>
                    <a:pt x="1638" y="20261"/>
                  </a:cubicBezTo>
                  <a:cubicBezTo>
                    <a:pt x="1159" y="22008"/>
                    <a:pt x="4444" y="25259"/>
                    <a:pt x="4805" y="25620"/>
                  </a:cubicBezTo>
                  <a:cubicBezTo>
                    <a:pt x="5158" y="25981"/>
                    <a:pt x="5175" y="26208"/>
                    <a:pt x="5032" y="26427"/>
                  </a:cubicBezTo>
                  <a:cubicBezTo>
                    <a:pt x="5008" y="26463"/>
                    <a:pt x="4956" y="26479"/>
                    <a:pt x="4881" y="26479"/>
                  </a:cubicBezTo>
                  <a:cubicBezTo>
                    <a:pt x="4504" y="26479"/>
                    <a:pt x="3542" y="26074"/>
                    <a:pt x="2680" y="25822"/>
                  </a:cubicBezTo>
                  <a:cubicBezTo>
                    <a:pt x="2237" y="25690"/>
                    <a:pt x="1755" y="25583"/>
                    <a:pt x="1333" y="25583"/>
                  </a:cubicBezTo>
                  <a:cubicBezTo>
                    <a:pt x="762" y="25583"/>
                    <a:pt x="300" y="25778"/>
                    <a:pt x="193" y="26368"/>
                  </a:cubicBezTo>
                  <a:cubicBezTo>
                    <a:pt x="0" y="27401"/>
                    <a:pt x="1445" y="30408"/>
                    <a:pt x="6872" y="33575"/>
                  </a:cubicBezTo>
                  <a:lnTo>
                    <a:pt x="9476" y="34877"/>
                  </a:lnTo>
                  <a:lnTo>
                    <a:pt x="11945" y="33306"/>
                  </a:lnTo>
                  <a:cubicBezTo>
                    <a:pt x="17019" y="29610"/>
                    <a:pt x="18162" y="26469"/>
                    <a:pt x="17868" y="25469"/>
                  </a:cubicBezTo>
                  <a:cubicBezTo>
                    <a:pt x="17720" y="24963"/>
                    <a:pt x="17336" y="24785"/>
                    <a:pt x="16864" y="24785"/>
                  </a:cubicBezTo>
                  <a:cubicBezTo>
                    <a:pt x="16394" y="24785"/>
                    <a:pt x="15838" y="24961"/>
                    <a:pt x="15339" y="25166"/>
                  </a:cubicBezTo>
                  <a:cubicBezTo>
                    <a:pt x="14466" y="25516"/>
                    <a:pt x="13518" y="26047"/>
                    <a:pt x="13170" y="26047"/>
                  </a:cubicBezTo>
                  <a:cubicBezTo>
                    <a:pt x="13116" y="26047"/>
                    <a:pt x="13077" y="26035"/>
                    <a:pt x="13054" y="26007"/>
                  </a:cubicBezTo>
                  <a:cubicBezTo>
                    <a:pt x="12895" y="25805"/>
                    <a:pt x="12886" y="25578"/>
                    <a:pt x="13206" y="25183"/>
                  </a:cubicBezTo>
                  <a:cubicBezTo>
                    <a:pt x="13516" y="24788"/>
                    <a:pt x="16465" y="21227"/>
                    <a:pt x="15810" y="19538"/>
                  </a:cubicBezTo>
                  <a:cubicBezTo>
                    <a:pt x="15586" y="18954"/>
                    <a:pt x="15026" y="18760"/>
                    <a:pt x="14367" y="18760"/>
                  </a:cubicBezTo>
                  <a:cubicBezTo>
                    <a:pt x="13121" y="18760"/>
                    <a:pt x="11522" y="19455"/>
                    <a:pt x="11181" y="19521"/>
                  </a:cubicBezTo>
                  <a:cubicBezTo>
                    <a:pt x="11133" y="19530"/>
                    <a:pt x="11090" y="19535"/>
                    <a:pt x="11051" y="19535"/>
                  </a:cubicBezTo>
                  <a:cubicBezTo>
                    <a:pt x="10656" y="19535"/>
                    <a:pt x="10682" y="19101"/>
                    <a:pt x="10820" y="18841"/>
                  </a:cubicBezTo>
                  <a:cubicBezTo>
                    <a:pt x="10971" y="18555"/>
                    <a:pt x="12668" y="15388"/>
                    <a:pt x="13491" y="13977"/>
                  </a:cubicBezTo>
                  <a:cubicBezTo>
                    <a:pt x="14314" y="12557"/>
                    <a:pt x="14457" y="11415"/>
                    <a:pt x="13668" y="10760"/>
                  </a:cubicBezTo>
                  <a:cubicBezTo>
                    <a:pt x="13497" y="10621"/>
                    <a:pt x="13300" y="10565"/>
                    <a:pt x="13090" y="10565"/>
                  </a:cubicBezTo>
                  <a:cubicBezTo>
                    <a:pt x="12345" y="10565"/>
                    <a:pt x="11423" y="11264"/>
                    <a:pt x="10853" y="11474"/>
                  </a:cubicBezTo>
                  <a:cubicBezTo>
                    <a:pt x="10766" y="11505"/>
                    <a:pt x="10687" y="11519"/>
                    <a:pt x="10615" y="11519"/>
                  </a:cubicBezTo>
                  <a:cubicBezTo>
                    <a:pt x="10089" y="11519"/>
                    <a:pt x="9971" y="10777"/>
                    <a:pt x="9971" y="10777"/>
                  </a:cubicBezTo>
                  <a:cubicBezTo>
                    <a:pt x="9971" y="10777"/>
                    <a:pt x="10181" y="8408"/>
                    <a:pt x="9921" y="4031"/>
                  </a:cubicBezTo>
                  <a:cubicBezTo>
                    <a:pt x="9697" y="262"/>
                    <a:pt x="8202" y="0"/>
                    <a:pt x="779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6111500" y="1896475"/>
              <a:ext cx="43925" cy="889000"/>
            </a:xfrm>
            <a:custGeom>
              <a:avLst/>
              <a:gdLst/>
              <a:ahLst/>
              <a:cxnLst/>
              <a:rect l="l" t="t" r="r" b="b"/>
              <a:pathLst>
                <a:path w="1757" h="35560" extrusionOk="0">
                  <a:moveTo>
                    <a:pt x="1" y="0"/>
                  </a:moveTo>
                  <a:cubicBezTo>
                    <a:pt x="1" y="0"/>
                    <a:pt x="1" y="34"/>
                    <a:pt x="1" y="93"/>
                  </a:cubicBezTo>
                  <a:cubicBezTo>
                    <a:pt x="1" y="160"/>
                    <a:pt x="1" y="252"/>
                    <a:pt x="9" y="361"/>
                  </a:cubicBezTo>
                  <a:cubicBezTo>
                    <a:pt x="17" y="605"/>
                    <a:pt x="34" y="958"/>
                    <a:pt x="59" y="1403"/>
                  </a:cubicBezTo>
                  <a:cubicBezTo>
                    <a:pt x="110" y="2302"/>
                    <a:pt x="169" y="3604"/>
                    <a:pt x="253" y="5208"/>
                  </a:cubicBezTo>
                  <a:cubicBezTo>
                    <a:pt x="412" y="8426"/>
                    <a:pt x="614" y="12878"/>
                    <a:pt x="824" y="17784"/>
                  </a:cubicBezTo>
                  <a:cubicBezTo>
                    <a:pt x="1042" y="22698"/>
                    <a:pt x="1252" y="27142"/>
                    <a:pt x="1429" y="30359"/>
                  </a:cubicBezTo>
                  <a:cubicBezTo>
                    <a:pt x="1521" y="31964"/>
                    <a:pt x="1597" y="33266"/>
                    <a:pt x="1656" y="34165"/>
                  </a:cubicBezTo>
                  <a:cubicBezTo>
                    <a:pt x="1689" y="34610"/>
                    <a:pt x="1706" y="34963"/>
                    <a:pt x="1723" y="35206"/>
                  </a:cubicBezTo>
                  <a:cubicBezTo>
                    <a:pt x="1731" y="35316"/>
                    <a:pt x="1740" y="35408"/>
                    <a:pt x="1748" y="35475"/>
                  </a:cubicBezTo>
                  <a:cubicBezTo>
                    <a:pt x="1748" y="35534"/>
                    <a:pt x="1756" y="35559"/>
                    <a:pt x="1756" y="35559"/>
                  </a:cubicBezTo>
                  <a:cubicBezTo>
                    <a:pt x="1756" y="35559"/>
                    <a:pt x="1756" y="35534"/>
                    <a:pt x="1756" y="35467"/>
                  </a:cubicBezTo>
                  <a:cubicBezTo>
                    <a:pt x="1756" y="35408"/>
                    <a:pt x="1748" y="35316"/>
                    <a:pt x="1748" y="35198"/>
                  </a:cubicBezTo>
                  <a:cubicBezTo>
                    <a:pt x="1740" y="34963"/>
                    <a:pt x="1714" y="34610"/>
                    <a:pt x="1698" y="34165"/>
                  </a:cubicBezTo>
                  <a:cubicBezTo>
                    <a:pt x="1647" y="33257"/>
                    <a:pt x="1580" y="31964"/>
                    <a:pt x="1504" y="30351"/>
                  </a:cubicBezTo>
                  <a:cubicBezTo>
                    <a:pt x="1345" y="27134"/>
                    <a:pt x="1143" y="22690"/>
                    <a:pt x="925" y="17775"/>
                  </a:cubicBezTo>
                  <a:cubicBezTo>
                    <a:pt x="715" y="12870"/>
                    <a:pt x="505" y="8426"/>
                    <a:pt x="328" y="5208"/>
                  </a:cubicBezTo>
                  <a:cubicBezTo>
                    <a:pt x="236" y="3596"/>
                    <a:pt x="160" y="2294"/>
                    <a:pt x="101" y="1395"/>
                  </a:cubicBezTo>
                  <a:cubicBezTo>
                    <a:pt x="68" y="949"/>
                    <a:pt x="43" y="605"/>
                    <a:pt x="34" y="361"/>
                  </a:cubicBezTo>
                  <a:cubicBezTo>
                    <a:pt x="17" y="252"/>
                    <a:pt x="17" y="160"/>
                    <a:pt x="9" y="93"/>
                  </a:cubicBezTo>
                  <a:cubicBezTo>
                    <a:pt x="1" y="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6035050" y="2116150"/>
              <a:ext cx="92225" cy="97050"/>
            </a:xfrm>
            <a:custGeom>
              <a:avLst/>
              <a:gdLst/>
              <a:ahLst/>
              <a:cxnLst/>
              <a:rect l="l" t="t" r="r" b="b"/>
              <a:pathLst>
                <a:path w="3689" h="3882" extrusionOk="0">
                  <a:moveTo>
                    <a:pt x="1" y="0"/>
                  </a:moveTo>
                  <a:cubicBezTo>
                    <a:pt x="1" y="8"/>
                    <a:pt x="51" y="67"/>
                    <a:pt x="135" y="168"/>
                  </a:cubicBezTo>
                  <a:cubicBezTo>
                    <a:pt x="244" y="277"/>
                    <a:pt x="370" y="420"/>
                    <a:pt x="530" y="588"/>
                  </a:cubicBezTo>
                  <a:cubicBezTo>
                    <a:pt x="875" y="958"/>
                    <a:pt x="1320" y="1437"/>
                    <a:pt x="1815" y="1974"/>
                  </a:cubicBezTo>
                  <a:cubicBezTo>
                    <a:pt x="2311" y="2512"/>
                    <a:pt x="2773" y="3007"/>
                    <a:pt x="3109" y="3352"/>
                  </a:cubicBezTo>
                  <a:cubicBezTo>
                    <a:pt x="3277" y="3520"/>
                    <a:pt x="3420" y="3654"/>
                    <a:pt x="3521" y="3747"/>
                  </a:cubicBezTo>
                  <a:cubicBezTo>
                    <a:pt x="3614" y="3832"/>
                    <a:pt x="3672" y="3882"/>
                    <a:pt x="3686" y="3882"/>
                  </a:cubicBezTo>
                  <a:cubicBezTo>
                    <a:pt x="3687" y="3882"/>
                    <a:pt x="3688" y="3882"/>
                    <a:pt x="3689" y="3881"/>
                  </a:cubicBezTo>
                  <a:cubicBezTo>
                    <a:pt x="3689" y="3873"/>
                    <a:pt x="3647" y="3822"/>
                    <a:pt x="3554" y="3721"/>
                  </a:cubicBezTo>
                  <a:cubicBezTo>
                    <a:pt x="3445" y="3604"/>
                    <a:pt x="3311" y="3461"/>
                    <a:pt x="3159" y="3301"/>
                  </a:cubicBezTo>
                  <a:cubicBezTo>
                    <a:pt x="2823" y="2923"/>
                    <a:pt x="2378" y="2436"/>
                    <a:pt x="1883" y="1907"/>
                  </a:cubicBezTo>
                  <a:cubicBezTo>
                    <a:pt x="1387" y="1361"/>
                    <a:pt x="925" y="874"/>
                    <a:pt x="580" y="538"/>
                  </a:cubicBezTo>
                  <a:cubicBezTo>
                    <a:pt x="404" y="370"/>
                    <a:pt x="270" y="227"/>
                    <a:pt x="169" y="143"/>
                  </a:cubicBezTo>
                  <a:cubicBezTo>
                    <a:pt x="68" y="50"/>
                    <a:pt x="9" y="0"/>
                    <a:pt x="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6133125" y="2101225"/>
              <a:ext cx="109450" cy="109875"/>
            </a:xfrm>
            <a:custGeom>
              <a:avLst/>
              <a:gdLst/>
              <a:ahLst/>
              <a:cxnLst/>
              <a:rect l="l" t="t" r="r" b="b"/>
              <a:pathLst>
                <a:path w="4378" h="4395" extrusionOk="0">
                  <a:moveTo>
                    <a:pt x="4352" y="0"/>
                  </a:moveTo>
                  <a:cubicBezTo>
                    <a:pt x="4319" y="0"/>
                    <a:pt x="3342" y="960"/>
                    <a:pt x="2151" y="2160"/>
                  </a:cubicBezTo>
                  <a:cubicBezTo>
                    <a:pt x="959" y="3378"/>
                    <a:pt x="1" y="4377"/>
                    <a:pt x="26" y="4394"/>
                  </a:cubicBezTo>
                  <a:cubicBezTo>
                    <a:pt x="26" y="4394"/>
                    <a:pt x="26" y="4394"/>
                    <a:pt x="27" y="4394"/>
                  </a:cubicBezTo>
                  <a:cubicBezTo>
                    <a:pt x="60" y="4394"/>
                    <a:pt x="1036" y="3434"/>
                    <a:pt x="2227" y="2235"/>
                  </a:cubicBezTo>
                  <a:cubicBezTo>
                    <a:pt x="3420" y="1017"/>
                    <a:pt x="4378" y="17"/>
                    <a:pt x="4352" y="1"/>
                  </a:cubicBezTo>
                  <a:cubicBezTo>
                    <a:pt x="4352" y="0"/>
                    <a:pt x="4352" y="0"/>
                    <a:pt x="435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6133350" y="2328650"/>
              <a:ext cx="116375" cy="71275"/>
            </a:xfrm>
            <a:custGeom>
              <a:avLst/>
              <a:gdLst/>
              <a:ahLst/>
              <a:cxnLst/>
              <a:rect l="l" t="t" r="r" b="b"/>
              <a:pathLst>
                <a:path w="4655" h="2851" extrusionOk="0">
                  <a:moveTo>
                    <a:pt x="4651" y="0"/>
                  </a:moveTo>
                  <a:cubicBezTo>
                    <a:pt x="4635" y="0"/>
                    <a:pt x="4577" y="41"/>
                    <a:pt x="4469" y="110"/>
                  </a:cubicBezTo>
                  <a:cubicBezTo>
                    <a:pt x="4335" y="194"/>
                    <a:pt x="4175" y="304"/>
                    <a:pt x="3982" y="430"/>
                  </a:cubicBezTo>
                  <a:cubicBezTo>
                    <a:pt x="3570" y="707"/>
                    <a:pt x="2999" y="1085"/>
                    <a:pt x="2361" y="1480"/>
                  </a:cubicBezTo>
                  <a:cubicBezTo>
                    <a:pt x="1722" y="1875"/>
                    <a:pt x="1126" y="2211"/>
                    <a:pt x="698" y="2446"/>
                  </a:cubicBezTo>
                  <a:cubicBezTo>
                    <a:pt x="496" y="2563"/>
                    <a:pt x="328" y="2656"/>
                    <a:pt x="185" y="2740"/>
                  </a:cubicBezTo>
                  <a:cubicBezTo>
                    <a:pt x="67" y="2807"/>
                    <a:pt x="0" y="2849"/>
                    <a:pt x="0" y="2849"/>
                  </a:cubicBezTo>
                  <a:cubicBezTo>
                    <a:pt x="1" y="2850"/>
                    <a:pt x="3" y="2851"/>
                    <a:pt x="6" y="2851"/>
                  </a:cubicBezTo>
                  <a:cubicBezTo>
                    <a:pt x="26" y="2851"/>
                    <a:pt x="91" y="2824"/>
                    <a:pt x="202" y="2765"/>
                  </a:cubicBezTo>
                  <a:cubicBezTo>
                    <a:pt x="328" y="2715"/>
                    <a:pt x="504" y="2622"/>
                    <a:pt x="731" y="2513"/>
                  </a:cubicBezTo>
                  <a:cubicBezTo>
                    <a:pt x="1168" y="2286"/>
                    <a:pt x="1764" y="1959"/>
                    <a:pt x="2411" y="1564"/>
                  </a:cubicBezTo>
                  <a:cubicBezTo>
                    <a:pt x="3058" y="1169"/>
                    <a:pt x="3621" y="783"/>
                    <a:pt x="4024" y="488"/>
                  </a:cubicBezTo>
                  <a:cubicBezTo>
                    <a:pt x="4226" y="346"/>
                    <a:pt x="4385" y="228"/>
                    <a:pt x="4495" y="144"/>
                  </a:cubicBezTo>
                  <a:cubicBezTo>
                    <a:pt x="4604" y="52"/>
                    <a:pt x="4654" y="10"/>
                    <a:pt x="4654" y="1"/>
                  </a:cubicBezTo>
                  <a:cubicBezTo>
                    <a:pt x="4653" y="1"/>
                    <a:pt x="4652" y="0"/>
                    <a:pt x="465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6025400" y="2333875"/>
              <a:ext cx="108600" cy="64375"/>
            </a:xfrm>
            <a:custGeom>
              <a:avLst/>
              <a:gdLst/>
              <a:ahLst/>
              <a:cxnLst/>
              <a:rect l="l" t="t" r="r" b="b"/>
              <a:pathLst>
                <a:path w="4344" h="2575" extrusionOk="0">
                  <a:moveTo>
                    <a:pt x="6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0" y="2"/>
                    <a:pt x="59" y="44"/>
                    <a:pt x="160" y="120"/>
                  </a:cubicBezTo>
                  <a:cubicBezTo>
                    <a:pt x="269" y="187"/>
                    <a:pt x="429" y="288"/>
                    <a:pt x="622" y="406"/>
                  </a:cubicBezTo>
                  <a:cubicBezTo>
                    <a:pt x="1009" y="649"/>
                    <a:pt x="1546" y="977"/>
                    <a:pt x="2143" y="1330"/>
                  </a:cubicBezTo>
                  <a:cubicBezTo>
                    <a:pt x="2747" y="1682"/>
                    <a:pt x="3285" y="2002"/>
                    <a:pt x="3688" y="2228"/>
                  </a:cubicBezTo>
                  <a:cubicBezTo>
                    <a:pt x="3881" y="2338"/>
                    <a:pt x="4049" y="2430"/>
                    <a:pt x="4159" y="2489"/>
                  </a:cubicBezTo>
                  <a:cubicBezTo>
                    <a:pt x="4254" y="2548"/>
                    <a:pt x="4318" y="2574"/>
                    <a:pt x="4332" y="2574"/>
                  </a:cubicBezTo>
                  <a:cubicBezTo>
                    <a:pt x="4334" y="2574"/>
                    <a:pt x="4335" y="2574"/>
                    <a:pt x="4335" y="2573"/>
                  </a:cubicBezTo>
                  <a:cubicBezTo>
                    <a:pt x="4343" y="2573"/>
                    <a:pt x="4285" y="2531"/>
                    <a:pt x="4175" y="2455"/>
                  </a:cubicBezTo>
                  <a:cubicBezTo>
                    <a:pt x="4075" y="2388"/>
                    <a:pt x="3915" y="2287"/>
                    <a:pt x="3722" y="2170"/>
                  </a:cubicBezTo>
                  <a:cubicBezTo>
                    <a:pt x="3335" y="1926"/>
                    <a:pt x="2798" y="1598"/>
                    <a:pt x="2193" y="1246"/>
                  </a:cubicBezTo>
                  <a:cubicBezTo>
                    <a:pt x="1597" y="893"/>
                    <a:pt x="1051" y="574"/>
                    <a:pt x="656" y="347"/>
                  </a:cubicBezTo>
                  <a:cubicBezTo>
                    <a:pt x="454" y="237"/>
                    <a:pt x="294" y="145"/>
                    <a:pt x="185" y="86"/>
                  </a:cubicBezTo>
                  <a:cubicBezTo>
                    <a:pt x="82" y="27"/>
                    <a:pt x="24" y="1"/>
                    <a:pt x="6" y="1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003975" y="2500650"/>
              <a:ext cx="139900" cy="81350"/>
            </a:xfrm>
            <a:custGeom>
              <a:avLst/>
              <a:gdLst/>
              <a:ahLst/>
              <a:cxnLst/>
              <a:rect l="l" t="t" r="r" b="b"/>
              <a:pathLst>
                <a:path w="5596" h="3254" extrusionOk="0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76" y="52"/>
                    <a:pt x="211" y="144"/>
                  </a:cubicBezTo>
                  <a:cubicBezTo>
                    <a:pt x="370" y="236"/>
                    <a:pt x="563" y="362"/>
                    <a:pt x="807" y="505"/>
                  </a:cubicBezTo>
                  <a:cubicBezTo>
                    <a:pt x="1303" y="808"/>
                    <a:pt x="2000" y="1219"/>
                    <a:pt x="2773" y="1664"/>
                  </a:cubicBezTo>
                  <a:cubicBezTo>
                    <a:pt x="3546" y="2118"/>
                    <a:pt x="4243" y="2521"/>
                    <a:pt x="4755" y="2807"/>
                  </a:cubicBezTo>
                  <a:cubicBezTo>
                    <a:pt x="4999" y="2941"/>
                    <a:pt x="5200" y="3051"/>
                    <a:pt x="5360" y="3143"/>
                  </a:cubicBezTo>
                  <a:cubicBezTo>
                    <a:pt x="5491" y="3212"/>
                    <a:pt x="5572" y="3253"/>
                    <a:pt x="5592" y="3253"/>
                  </a:cubicBezTo>
                  <a:cubicBezTo>
                    <a:pt x="5593" y="3253"/>
                    <a:pt x="5595" y="3253"/>
                    <a:pt x="5595" y="3252"/>
                  </a:cubicBezTo>
                  <a:cubicBezTo>
                    <a:pt x="5595" y="3244"/>
                    <a:pt x="5520" y="3193"/>
                    <a:pt x="5385" y="3109"/>
                  </a:cubicBezTo>
                  <a:cubicBezTo>
                    <a:pt x="5226" y="3009"/>
                    <a:pt x="5024" y="2891"/>
                    <a:pt x="4789" y="2740"/>
                  </a:cubicBezTo>
                  <a:cubicBezTo>
                    <a:pt x="4285" y="2437"/>
                    <a:pt x="3596" y="2034"/>
                    <a:pt x="2823" y="1580"/>
                  </a:cubicBezTo>
                  <a:cubicBezTo>
                    <a:pt x="2050" y="1127"/>
                    <a:pt x="1345" y="732"/>
                    <a:pt x="841" y="446"/>
                  </a:cubicBezTo>
                  <a:cubicBezTo>
                    <a:pt x="597" y="312"/>
                    <a:pt x="395" y="194"/>
                    <a:pt x="227" y="110"/>
                  </a:cubicBezTo>
                  <a:cubicBezTo>
                    <a:pt x="97" y="41"/>
                    <a:pt x="22" y="0"/>
                    <a:pt x="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140900" y="2484500"/>
              <a:ext cx="145150" cy="94550"/>
            </a:xfrm>
            <a:custGeom>
              <a:avLst/>
              <a:gdLst/>
              <a:ahLst/>
              <a:cxnLst/>
              <a:rect l="l" t="t" r="r" b="b"/>
              <a:pathLst>
                <a:path w="5806" h="3782" extrusionOk="0">
                  <a:moveTo>
                    <a:pt x="5805" y="0"/>
                  </a:moveTo>
                  <a:cubicBezTo>
                    <a:pt x="5797" y="0"/>
                    <a:pt x="5721" y="51"/>
                    <a:pt x="5570" y="152"/>
                  </a:cubicBezTo>
                  <a:cubicBezTo>
                    <a:pt x="5419" y="261"/>
                    <a:pt x="5209" y="404"/>
                    <a:pt x="4965" y="572"/>
                  </a:cubicBezTo>
                  <a:cubicBezTo>
                    <a:pt x="4453" y="933"/>
                    <a:pt x="3739" y="1420"/>
                    <a:pt x="2932" y="1941"/>
                  </a:cubicBezTo>
                  <a:cubicBezTo>
                    <a:pt x="2134" y="2462"/>
                    <a:pt x="1395" y="2915"/>
                    <a:pt x="866" y="3243"/>
                  </a:cubicBezTo>
                  <a:cubicBezTo>
                    <a:pt x="606" y="3394"/>
                    <a:pt x="396" y="3529"/>
                    <a:pt x="228" y="3629"/>
                  </a:cubicBezTo>
                  <a:cubicBezTo>
                    <a:pt x="76" y="3722"/>
                    <a:pt x="1" y="3772"/>
                    <a:pt x="1" y="3781"/>
                  </a:cubicBezTo>
                  <a:cubicBezTo>
                    <a:pt x="1" y="3781"/>
                    <a:pt x="2" y="3781"/>
                    <a:pt x="4" y="3781"/>
                  </a:cubicBezTo>
                  <a:cubicBezTo>
                    <a:pt x="22" y="3781"/>
                    <a:pt x="105" y="3733"/>
                    <a:pt x="253" y="3663"/>
                  </a:cubicBezTo>
                  <a:cubicBezTo>
                    <a:pt x="404" y="3579"/>
                    <a:pt x="631" y="3453"/>
                    <a:pt x="900" y="3302"/>
                  </a:cubicBezTo>
                  <a:cubicBezTo>
                    <a:pt x="1446" y="2991"/>
                    <a:pt x="2185" y="2546"/>
                    <a:pt x="2991" y="2025"/>
                  </a:cubicBezTo>
                  <a:cubicBezTo>
                    <a:pt x="3789" y="1504"/>
                    <a:pt x="4503" y="1000"/>
                    <a:pt x="5007" y="630"/>
                  </a:cubicBezTo>
                  <a:cubicBezTo>
                    <a:pt x="5259" y="446"/>
                    <a:pt x="5461" y="286"/>
                    <a:pt x="5595" y="177"/>
                  </a:cubicBezTo>
                  <a:cubicBezTo>
                    <a:pt x="5738" y="68"/>
                    <a:pt x="5805" y="9"/>
                    <a:pt x="5805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058575" y="2691575"/>
              <a:ext cx="180425" cy="445450"/>
            </a:xfrm>
            <a:custGeom>
              <a:avLst/>
              <a:gdLst/>
              <a:ahLst/>
              <a:cxnLst/>
              <a:rect l="l" t="t" r="r" b="b"/>
              <a:pathLst>
                <a:path w="7217" h="17818" extrusionOk="0">
                  <a:moveTo>
                    <a:pt x="1" y="0"/>
                  </a:moveTo>
                  <a:lnTo>
                    <a:pt x="2353" y="17817"/>
                  </a:lnTo>
                  <a:lnTo>
                    <a:pt x="4856" y="17817"/>
                  </a:lnTo>
                  <a:lnTo>
                    <a:pt x="7217" y="0"/>
                  </a:ln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067825" y="2727900"/>
              <a:ext cx="162775" cy="40125"/>
            </a:xfrm>
            <a:custGeom>
              <a:avLst/>
              <a:gdLst/>
              <a:ahLst/>
              <a:cxnLst/>
              <a:rect l="l" t="t" r="r" b="b"/>
              <a:pathLst>
                <a:path w="6511" h="1605" extrusionOk="0">
                  <a:moveTo>
                    <a:pt x="2509" y="1"/>
                  </a:moveTo>
                  <a:cubicBezTo>
                    <a:pt x="2288" y="1"/>
                    <a:pt x="2074" y="35"/>
                    <a:pt x="1882" y="110"/>
                  </a:cubicBezTo>
                  <a:cubicBezTo>
                    <a:pt x="1672" y="194"/>
                    <a:pt x="1496" y="311"/>
                    <a:pt x="1353" y="437"/>
                  </a:cubicBezTo>
                  <a:cubicBezTo>
                    <a:pt x="1202" y="563"/>
                    <a:pt x="1076" y="672"/>
                    <a:pt x="941" y="756"/>
                  </a:cubicBezTo>
                  <a:cubicBezTo>
                    <a:pt x="762" y="868"/>
                    <a:pt x="579" y="910"/>
                    <a:pt x="430" y="910"/>
                  </a:cubicBezTo>
                  <a:cubicBezTo>
                    <a:pt x="355" y="910"/>
                    <a:pt x="289" y="899"/>
                    <a:pt x="236" y="882"/>
                  </a:cubicBezTo>
                  <a:cubicBezTo>
                    <a:pt x="74" y="826"/>
                    <a:pt x="21" y="731"/>
                    <a:pt x="10" y="731"/>
                  </a:cubicBezTo>
                  <a:cubicBezTo>
                    <a:pt x="9" y="731"/>
                    <a:pt x="9" y="731"/>
                    <a:pt x="9" y="731"/>
                  </a:cubicBezTo>
                  <a:cubicBezTo>
                    <a:pt x="0" y="740"/>
                    <a:pt x="17" y="756"/>
                    <a:pt x="42" y="798"/>
                  </a:cubicBezTo>
                  <a:cubicBezTo>
                    <a:pt x="76" y="832"/>
                    <a:pt x="135" y="882"/>
                    <a:pt x="219" y="924"/>
                  </a:cubicBezTo>
                  <a:cubicBezTo>
                    <a:pt x="286" y="955"/>
                    <a:pt x="375" y="973"/>
                    <a:pt x="477" y="973"/>
                  </a:cubicBezTo>
                  <a:cubicBezTo>
                    <a:pt x="628" y="973"/>
                    <a:pt x="807" y="933"/>
                    <a:pt x="983" y="832"/>
                  </a:cubicBezTo>
                  <a:cubicBezTo>
                    <a:pt x="1269" y="672"/>
                    <a:pt x="1529" y="353"/>
                    <a:pt x="1916" y="210"/>
                  </a:cubicBezTo>
                  <a:cubicBezTo>
                    <a:pt x="2090" y="146"/>
                    <a:pt x="2282" y="116"/>
                    <a:pt x="2484" y="116"/>
                  </a:cubicBezTo>
                  <a:cubicBezTo>
                    <a:pt x="2730" y="116"/>
                    <a:pt x="2989" y="161"/>
                    <a:pt x="3243" y="244"/>
                  </a:cubicBezTo>
                  <a:cubicBezTo>
                    <a:pt x="3705" y="387"/>
                    <a:pt x="4108" y="622"/>
                    <a:pt x="4478" y="840"/>
                  </a:cubicBezTo>
                  <a:cubicBezTo>
                    <a:pt x="4847" y="1059"/>
                    <a:pt x="5183" y="1252"/>
                    <a:pt x="5486" y="1378"/>
                  </a:cubicBezTo>
                  <a:cubicBezTo>
                    <a:pt x="5780" y="1513"/>
                    <a:pt x="6040" y="1571"/>
                    <a:pt x="6225" y="1588"/>
                  </a:cubicBezTo>
                  <a:cubicBezTo>
                    <a:pt x="6317" y="1605"/>
                    <a:pt x="6385" y="1605"/>
                    <a:pt x="6435" y="1605"/>
                  </a:cubicBezTo>
                  <a:cubicBezTo>
                    <a:pt x="6477" y="1605"/>
                    <a:pt x="6502" y="1605"/>
                    <a:pt x="6502" y="1597"/>
                  </a:cubicBezTo>
                  <a:cubicBezTo>
                    <a:pt x="6511" y="1580"/>
                    <a:pt x="6099" y="1580"/>
                    <a:pt x="5519" y="1303"/>
                  </a:cubicBezTo>
                  <a:cubicBezTo>
                    <a:pt x="5225" y="1168"/>
                    <a:pt x="4898" y="966"/>
                    <a:pt x="4537" y="748"/>
                  </a:cubicBezTo>
                  <a:cubicBezTo>
                    <a:pt x="4175" y="521"/>
                    <a:pt x="3755" y="278"/>
                    <a:pt x="3277" y="126"/>
                  </a:cubicBezTo>
                  <a:cubicBezTo>
                    <a:pt x="3026" y="46"/>
                    <a:pt x="2763" y="1"/>
                    <a:pt x="2509" y="1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074325" y="2795700"/>
              <a:ext cx="152925" cy="32625"/>
            </a:xfrm>
            <a:custGeom>
              <a:avLst/>
              <a:gdLst/>
              <a:ahLst/>
              <a:cxnLst/>
              <a:rect l="l" t="t" r="r" b="b"/>
              <a:pathLst>
                <a:path w="6117" h="1305" extrusionOk="0">
                  <a:moveTo>
                    <a:pt x="6104" y="0"/>
                  </a:moveTo>
                  <a:cubicBezTo>
                    <a:pt x="6065" y="0"/>
                    <a:pt x="5789" y="239"/>
                    <a:pt x="5276" y="455"/>
                  </a:cubicBezTo>
                  <a:cubicBezTo>
                    <a:pt x="5007" y="573"/>
                    <a:pt x="4671" y="674"/>
                    <a:pt x="4285" y="716"/>
                  </a:cubicBezTo>
                  <a:cubicBezTo>
                    <a:pt x="4166" y="731"/>
                    <a:pt x="4044" y="738"/>
                    <a:pt x="3918" y="738"/>
                  </a:cubicBezTo>
                  <a:cubicBezTo>
                    <a:pt x="3635" y="738"/>
                    <a:pt x="3336" y="704"/>
                    <a:pt x="3033" y="657"/>
                  </a:cubicBezTo>
                  <a:cubicBezTo>
                    <a:pt x="2588" y="581"/>
                    <a:pt x="2160" y="497"/>
                    <a:pt x="1756" y="489"/>
                  </a:cubicBezTo>
                  <a:cubicBezTo>
                    <a:pt x="1736" y="489"/>
                    <a:pt x="1717" y="488"/>
                    <a:pt x="1697" y="488"/>
                  </a:cubicBezTo>
                  <a:cubicBezTo>
                    <a:pt x="1325" y="488"/>
                    <a:pt x="986" y="562"/>
                    <a:pt x="723" y="674"/>
                  </a:cubicBezTo>
                  <a:cubicBezTo>
                    <a:pt x="438" y="791"/>
                    <a:pt x="253" y="959"/>
                    <a:pt x="144" y="1085"/>
                  </a:cubicBezTo>
                  <a:cubicBezTo>
                    <a:pt x="93" y="1153"/>
                    <a:pt x="51" y="1203"/>
                    <a:pt x="34" y="1245"/>
                  </a:cubicBezTo>
                  <a:cubicBezTo>
                    <a:pt x="18" y="1279"/>
                    <a:pt x="1" y="1304"/>
                    <a:pt x="9" y="1304"/>
                  </a:cubicBezTo>
                  <a:cubicBezTo>
                    <a:pt x="10" y="1304"/>
                    <a:pt x="10" y="1304"/>
                    <a:pt x="11" y="1304"/>
                  </a:cubicBezTo>
                  <a:cubicBezTo>
                    <a:pt x="22" y="1304"/>
                    <a:pt x="73" y="1223"/>
                    <a:pt x="177" y="1111"/>
                  </a:cubicBezTo>
                  <a:cubicBezTo>
                    <a:pt x="295" y="1001"/>
                    <a:pt x="480" y="850"/>
                    <a:pt x="757" y="749"/>
                  </a:cubicBezTo>
                  <a:cubicBezTo>
                    <a:pt x="998" y="659"/>
                    <a:pt x="1300" y="596"/>
                    <a:pt x="1638" y="596"/>
                  </a:cubicBezTo>
                  <a:cubicBezTo>
                    <a:pt x="1677" y="596"/>
                    <a:pt x="1717" y="596"/>
                    <a:pt x="1756" y="598"/>
                  </a:cubicBezTo>
                  <a:cubicBezTo>
                    <a:pt x="2143" y="615"/>
                    <a:pt x="2563" y="699"/>
                    <a:pt x="3017" y="766"/>
                  </a:cubicBezTo>
                  <a:cubicBezTo>
                    <a:pt x="3316" y="817"/>
                    <a:pt x="3612" y="849"/>
                    <a:pt x="3897" y="849"/>
                  </a:cubicBezTo>
                  <a:cubicBezTo>
                    <a:pt x="4035" y="849"/>
                    <a:pt x="4170" y="841"/>
                    <a:pt x="4302" y="825"/>
                  </a:cubicBezTo>
                  <a:cubicBezTo>
                    <a:pt x="4697" y="775"/>
                    <a:pt x="5041" y="657"/>
                    <a:pt x="5310" y="531"/>
                  </a:cubicBezTo>
                  <a:cubicBezTo>
                    <a:pt x="5579" y="405"/>
                    <a:pt x="5789" y="271"/>
                    <a:pt x="5915" y="170"/>
                  </a:cubicBezTo>
                  <a:cubicBezTo>
                    <a:pt x="6049" y="69"/>
                    <a:pt x="6116" y="2"/>
                    <a:pt x="6108" y="2"/>
                  </a:cubicBezTo>
                  <a:cubicBezTo>
                    <a:pt x="6107" y="1"/>
                    <a:pt x="6106" y="0"/>
                    <a:pt x="6104" y="0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6084625" y="2859775"/>
              <a:ext cx="134000" cy="19500"/>
            </a:xfrm>
            <a:custGeom>
              <a:avLst/>
              <a:gdLst/>
              <a:ahLst/>
              <a:cxnLst/>
              <a:rect l="l" t="t" r="r" b="b"/>
              <a:pathLst>
                <a:path w="5360" h="780" extrusionOk="0">
                  <a:moveTo>
                    <a:pt x="10" y="0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0" y="9"/>
                    <a:pt x="34" y="77"/>
                    <a:pt x="126" y="194"/>
                  </a:cubicBezTo>
                  <a:cubicBezTo>
                    <a:pt x="219" y="303"/>
                    <a:pt x="378" y="446"/>
                    <a:pt x="614" y="555"/>
                  </a:cubicBezTo>
                  <a:cubicBezTo>
                    <a:pt x="849" y="673"/>
                    <a:pt x="1151" y="757"/>
                    <a:pt x="1496" y="774"/>
                  </a:cubicBezTo>
                  <a:cubicBezTo>
                    <a:pt x="1551" y="778"/>
                    <a:pt x="1607" y="780"/>
                    <a:pt x="1664" y="780"/>
                  </a:cubicBezTo>
                  <a:cubicBezTo>
                    <a:pt x="1961" y="780"/>
                    <a:pt x="2280" y="728"/>
                    <a:pt x="2605" y="665"/>
                  </a:cubicBezTo>
                  <a:cubicBezTo>
                    <a:pt x="2983" y="581"/>
                    <a:pt x="3344" y="488"/>
                    <a:pt x="3671" y="429"/>
                  </a:cubicBezTo>
                  <a:cubicBezTo>
                    <a:pt x="3933" y="376"/>
                    <a:pt x="4179" y="349"/>
                    <a:pt x="4396" y="349"/>
                  </a:cubicBezTo>
                  <a:cubicBezTo>
                    <a:pt x="4451" y="349"/>
                    <a:pt x="4503" y="350"/>
                    <a:pt x="4553" y="354"/>
                  </a:cubicBezTo>
                  <a:cubicBezTo>
                    <a:pt x="5019" y="369"/>
                    <a:pt x="5305" y="499"/>
                    <a:pt x="5346" y="499"/>
                  </a:cubicBezTo>
                  <a:cubicBezTo>
                    <a:pt x="5350" y="499"/>
                    <a:pt x="5351" y="498"/>
                    <a:pt x="5351" y="497"/>
                  </a:cubicBezTo>
                  <a:cubicBezTo>
                    <a:pt x="5360" y="497"/>
                    <a:pt x="5293" y="446"/>
                    <a:pt x="5158" y="396"/>
                  </a:cubicBezTo>
                  <a:cubicBezTo>
                    <a:pt x="5024" y="345"/>
                    <a:pt x="4814" y="287"/>
                    <a:pt x="4562" y="270"/>
                  </a:cubicBezTo>
                  <a:cubicBezTo>
                    <a:pt x="4484" y="262"/>
                    <a:pt x="4401" y="258"/>
                    <a:pt x="4315" y="258"/>
                  </a:cubicBezTo>
                  <a:cubicBezTo>
                    <a:pt x="4113" y="258"/>
                    <a:pt x="3890" y="279"/>
                    <a:pt x="3655" y="320"/>
                  </a:cubicBezTo>
                  <a:cubicBezTo>
                    <a:pt x="3319" y="371"/>
                    <a:pt x="2957" y="463"/>
                    <a:pt x="2579" y="547"/>
                  </a:cubicBezTo>
                  <a:cubicBezTo>
                    <a:pt x="2229" y="625"/>
                    <a:pt x="1885" y="674"/>
                    <a:pt x="1576" y="674"/>
                  </a:cubicBezTo>
                  <a:cubicBezTo>
                    <a:pt x="1552" y="674"/>
                    <a:pt x="1528" y="674"/>
                    <a:pt x="1504" y="673"/>
                  </a:cubicBezTo>
                  <a:cubicBezTo>
                    <a:pt x="1176" y="656"/>
                    <a:pt x="882" y="589"/>
                    <a:pt x="656" y="488"/>
                  </a:cubicBezTo>
                  <a:cubicBezTo>
                    <a:pt x="198" y="284"/>
                    <a:pt x="35" y="0"/>
                    <a:pt x="10" y="0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090300" y="2923600"/>
              <a:ext cx="117000" cy="22400"/>
            </a:xfrm>
            <a:custGeom>
              <a:avLst/>
              <a:gdLst/>
              <a:ahLst/>
              <a:cxnLst/>
              <a:rect l="l" t="t" r="r" b="b"/>
              <a:pathLst>
                <a:path w="4680" h="896" extrusionOk="0">
                  <a:moveTo>
                    <a:pt x="4669" y="1"/>
                  </a:moveTo>
                  <a:cubicBezTo>
                    <a:pt x="4648" y="1"/>
                    <a:pt x="4454" y="203"/>
                    <a:pt x="4074" y="413"/>
                  </a:cubicBezTo>
                  <a:cubicBezTo>
                    <a:pt x="3738" y="596"/>
                    <a:pt x="3236" y="779"/>
                    <a:pt x="2663" y="779"/>
                  </a:cubicBezTo>
                  <a:cubicBezTo>
                    <a:pt x="2578" y="779"/>
                    <a:pt x="2491" y="775"/>
                    <a:pt x="2403" y="766"/>
                  </a:cubicBezTo>
                  <a:cubicBezTo>
                    <a:pt x="1722" y="724"/>
                    <a:pt x="1193" y="321"/>
                    <a:pt x="723" y="270"/>
                  </a:cubicBezTo>
                  <a:cubicBezTo>
                    <a:pt x="648" y="257"/>
                    <a:pt x="578" y="251"/>
                    <a:pt x="513" y="251"/>
                  </a:cubicBezTo>
                  <a:cubicBezTo>
                    <a:pt x="373" y="251"/>
                    <a:pt x="257" y="278"/>
                    <a:pt x="177" y="312"/>
                  </a:cubicBezTo>
                  <a:cubicBezTo>
                    <a:pt x="51" y="363"/>
                    <a:pt x="0" y="413"/>
                    <a:pt x="9" y="422"/>
                  </a:cubicBezTo>
                  <a:cubicBezTo>
                    <a:pt x="9" y="422"/>
                    <a:pt x="9" y="423"/>
                    <a:pt x="10" y="423"/>
                  </a:cubicBezTo>
                  <a:cubicBezTo>
                    <a:pt x="28" y="423"/>
                    <a:pt x="189" y="323"/>
                    <a:pt x="469" y="323"/>
                  </a:cubicBezTo>
                  <a:cubicBezTo>
                    <a:pt x="540" y="323"/>
                    <a:pt x="619" y="330"/>
                    <a:pt x="706" y="346"/>
                  </a:cubicBezTo>
                  <a:cubicBezTo>
                    <a:pt x="924" y="388"/>
                    <a:pt x="1168" y="497"/>
                    <a:pt x="1437" y="623"/>
                  </a:cubicBezTo>
                  <a:cubicBezTo>
                    <a:pt x="1714" y="749"/>
                    <a:pt x="2041" y="858"/>
                    <a:pt x="2394" y="884"/>
                  </a:cubicBezTo>
                  <a:cubicBezTo>
                    <a:pt x="2480" y="892"/>
                    <a:pt x="2564" y="896"/>
                    <a:pt x="2647" y="896"/>
                  </a:cubicBezTo>
                  <a:cubicBezTo>
                    <a:pt x="3249" y="896"/>
                    <a:pt x="3777" y="695"/>
                    <a:pt x="4116" y="480"/>
                  </a:cubicBezTo>
                  <a:cubicBezTo>
                    <a:pt x="4318" y="363"/>
                    <a:pt x="4452" y="237"/>
                    <a:pt x="4545" y="153"/>
                  </a:cubicBezTo>
                  <a:cubicBezTo>
                    <a:pt x="4637" y="60"/>
                    <a:pt x="4679" y="10"/>
                    <a:pt x="4671" y="2"/>
                  </a:cubicBezTo>
                  <a:cubicBezTo>
                    <a:pt x="4671" y="1"/>
                    <a:pt x="4670" y="1"/>
                    <a:pt x="4669" y="1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6100375" y="2994600"/>
              <a:ext cx="94325" cy="25200"/>
            </a:xfrm>
            <a:custGeom>
              <a:avLst/>
              <a:gdLst/>
              <a:ahLst/>
              <a:cxnLst/>
              <a:rect l="l" t="t" r="r" b="b"/>
              <a:pathLst>
                <a:path w="3773" h="1008" extrusionOk="0">
                  <a:moveTo>
                    <a:pt x="2705" y="1"/>
                  </a:moveTo>
                  <a:cubicBezTo>
                    <a:pt x="2453" y="1"/>
                    <a:pt x="2168" y="60"/>
                    <a:pt x="1899" y="161"/>
                  </a:cubicBezTo>
                  <a:cubicBezTo>
                    <a:pt x="1353" y="379"/>
                    <a:pt x="924" y="665"/>
                    <a:pt x="572" y="799"/>
                  </a:cubicBezTo>
                  <a:cubicBezTo>
                    <a:pt x="236" y="950"/>
                    <a:pt x="0" y="984"/>
                    <a:pt x="9" y="1001"/>
                  </a:cubicBezTo>
                  <a:cubicBezTo>
                    <a:pt x="9" y="1005"/>
                    <a:pt x="22" y="1007"/>
                    <a:pt x="46" y="1007"/>
                  </a:cubicBezTo>
                  <a:cubicBezTo>
                    <a:pt x="125" y="1007"/>
                    <a:pt x="328" y="980"/>
                    <a:pt x="605" y="883"/>
                  </a:cubicBezTo>
                  <a:cubicBezTo>
                    <a:pt x="966" y="757"/>
                    <a:pt x="1420" y="480"/>
                    <a:pt x="1941" y="270"/>
                  </a:cubicBezTo>
                  <a:cubicBezTo>
                    <a:pt x="2201" y="177"/>
                    <a:pt x="2470" y="110"/>
                    <a:pt x="2705" y="110"/>
                  </a:cubicBezTo>
                  <a:cubicBezTo>
                    <a:pt x="2949" y="110"/>
                    <a:pt x="3159" y="169"/>
                    <a:pt x="3327" y="253"/>
                  </a:cubicBezTo>
                  <a:cubicBezTo>
                    <a:pt x="3643" y="415"/>
                    <a:pt x="3748" y="640"/>
                    <a:pt x="3770" y="640"/>
                  </a:cubicBezTo>
                  <a:cubicBezTo>
                    <a:pt x="3771" y="640"/>
                    <a:pt x="3772" y="640"/>
                    <a:pt x="3772" y="639"/>
                  </a:cubicBezTo>
                  <a:cubicBezTo>
                    <a:pt x="3772" y="639"/>
                    <a:pt x="3764" y="581"/>
                    <a:pt x="3705" y="488"/>
                  </a:cubicBezTo>
                  <a:cubicBezTo>
                    <a:pt x="3646" y="396"/>
                    <a:pt x="3529" y="278"/>
                    <a:pt x="3361" y="177"/>
                  </a:cubicBezTo>
                  <a:cubicBezTo>
                    <a:pt x="3193" y="85"/>
                    <a:pt x="2966" y="9"/>
                    <a:pt x="2705" y="1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6109200" y="3059200"/>
              <a:ext cx="81075" cy="9775"/>
            </a:xfrm>
            <a:custGeom>
              <a:avLst/>
              <a:gdLst/>
              <a:ahLst/>
              <a:cxnLst/>
              <a:rect l="l" t="t" r="r" b="b"/>
              <a:pathLst>
                <a:path w="3243" h="391" extrusionOk="0">
                  <a:moveTo>
                    <a:pt x="26" y="0"/>
                  </a:moveTo>
                  <a:cubicBezTo>
                    <a:pt x="15" y="0"/>
                    <a:pt x="9" y="1"/>
                    <a:pt x="9" y="4"/>
                  </a:cubicBezTo>
                  <a:cubicBezTo>
                    <a:pt x="0" y="21"/>
                    <a:pt x="177" y="88"/>
                    <a:pt x="462" y="156"/>
                  </a:cubicBezTo>
                  <a:cubicBezTo>
                    <a:pt x="748" y="223"/>
                    <a:pt x="1151" y="307"/>
                    <a:pt x="1605" y="349"/>
                  </a:cubicBezTo>
                  <a:cubicBezTo>
                    <a:pt x="1915" y="377"/>
                    <a:pt x="2205" y="390"/>
                    <a:pt x="2452" y="390"/>
                  </a:cubicBezTo>
                  <a:cubicBezTo>
                    <a:pt x="2566" y="390"/>
                    <a:pt x="2671" y="388"/>
                    <a:pt x="2764" y="382"/>
                  </a:cubicBezTo>
                  <a:cubicBezTo>
                    <a:pt x="3058" y="366"/>
                    <a:pt x="3243" y="340"/>
                    <a:pt x="3234" y="324"/>
                  </a:cubicBezTo>
                  <a:cubicBezTo>
                    <a:pt x="3234" y="290"/>
                    <a:pt x="2504" y="324"/>
                    <a:pt x="1613" y="231"/>
                  </a:cubicBezTo>
                  <a:cubicBezTo>
                    <a:pt x="799" y="154"/>
                    <a:pt x="139" y="0"/>
                    <a:pt x="26" y="0"/>
                  </a:cubicBez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7"/>
          <p:cNvSpPr txBox="1">
            <a:spLocks noGrp="1"/>
          </p:cNvSpPr>
          <p:nvPr>
            <p:ph type="subTitle" idx="1"/>
          </p:nvPr>
        </p:nvSpPr>
        <p:spPr>
          <a:xfrm>
            <a:off x="720000" y="1969725"/>
            <a:ext cx="31884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715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8"/>
          <p:cNvGrpSpPr/>
          <p:nvPr/>
        </p:nvGrpSpPr>
        <p:grpSpPr>
          <a:xfrm>
            <a:off x="833079" y="329526"/>
            <a:ext cx="1650697" cy="2887503"/>
            <a:chOff x="4419400" y="841100"/>
            <a:chExt cx="542475" cy="948900"/>
          </a:xfrm>
        </p:grpSpPr>
        <p:sp>
          <p:nvSpPr>
            <p:cNvPr id="165" name="Google Shape;165;p8"/>
            <p:cNvSpPr/>
            <p:nvPr/>
          </p:nvSpPr>
          <p:spPr>
            <a:xfrm>
              <a:off x="4419400" y="1068850"/>
              <a:ext cx="124625" cy="246700"/>
            </a:xfrm>
            <a:custGeom>
              <a:avLst/>
              <a:gdLst/>
              <a:ahLst/>
              <a:cxnLst/>
              <a:rect l="l" t="t" r="r" b="b"/>
              <a:pathLst>
                <a:path w="4985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4984" y="9868"/>
                  </a:lnTo>
                  <a:lnTo>
                    <a:pt x="4984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4548775" y="1068850"/>
              <a:ext cx="134400" cy="246700"/>
            </a:xfrm>
            <a:custGeom>
              <a:avLst/>
              <a:gdLst/>
              <a:ahLst/>
              <a:cxnLst/>
              <a:rect l="l" t="t" r="r" b="b"/>
              <a:pathLst>
                <a:path w="5376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5375" y="9868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4548775" y="1332800"/>
              <a:ext cx="134400" cy="238375"/>
            </a:xfrm>
            <a:custGeom>
              <a:avLst/>
              <a:gdLst/>
              <a:ahLst/>
              <a:cxnLst/>
              <a:rect l="l" t="t" r="r" b="b"/>
              <a:pathLst>
                <a:path w="5376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5375" y="9535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4700400" y="841100"/>
              <a:ext cx="261475" cy="223625"/>
            </a:xfrm>
            <a:custGeom>
              <a:avLst/>
              <a:gdLst/>
              <a:ahLst/>
              <a:cxnLst/>
              <a:rect l="l" t="t" r="r" b="b"/>
              <a:pathLst>
                <a:path w="10459" h="8945" extrusionOk="0">
                  <a:moveTo>
                    <a:pt x="1" y="1"/>
                  </a:moveTo>
                  <a:lnTo>
                    <a:pt x="1" y="8944"/>
                  </a:lnTo>
                  <a:lnTo>
                    <a:pt x="5658" y="8944"/>
                  </a:lnTo>
                  <a:lnTo>
                    <a:pt x="5658" y="192"/>
                  </a:lnTo>
                  <a:lnTo>
                    <a:pt x="5850" y="192"/>
                  </a:lnTo>
                  <a:lnTo>
                    <a:pt x="5850" y="8944"/>
                  </a:lnTo>
                  <a:lnTo>
                    <a:pt x="10459" y="8944"/>
                  </a:lnTo>
                  <a:lnTo>
                    <a:pt x="10459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4846625" y="1068850"/>
              <a:ext cx="115250" cy="246700"/>
            </a:xfrm>
            <a:custGeom>
              <a:avLst/>
              <a:gdLst/>
              <a:ahLst/>
              <a:cxnLst/>
              <a:rect l="l" t="t" r="r" b="b"/>
              <a:pathLst>
                <a:path w="4610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4610" y="9868"/>
                  </a:lnTo>
                  <a:lnTo>
                    <a:pt x="4610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846625" y="1332800"/>
              <a:ext cx="115250" cy="238375"/>
            </a:xfrm>
            <a:custGeom>
              <a:avLst/>
              <a:gdLst/>
              <a:ahLst/>
              <a:cxnLst/>
              <a:rect l="l" t="t" r="r" b="b"/>
              <a:pathLst>
                <a:path w="4610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4610" y="9535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4419400" y="1332800"/>
              <a:ext cx="124625" cy="238375"/>
            </a:xfrm>
            <a:custGeom>
              <a:avLst/>
              <a:gdLst/>
              <a:ahLst/>
              <a:cxnLst/>
              <a:rect l="l" t="t" r="r" b="b"/>
              <a:pathLst>
                <a:path w="4985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4984" y="9535"/>
                  </a:lnTo>
                  <a:lnTo>
                    <a:pt x="4984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4700400" y="1332800"/>
              <a:ext cx="141475" cy="238375"/>
            </a:xfrm>
            <a:custGeom>
              <a:avLst/>
              <a:gdLst/>
              <a:ahLst/>
              <a:cxnLst/>
              <a:rect l="l" t="t" r="r" b="b"/>
              <a:pathLst>
                <a:path w="5659" h="9535" extrusionOk="0">
                  <a:moveTo>
                    <a:pt x="1" y="0"/>
                  </a:moveTo>
                  <a:lnTo>
                    <a:pt x="1" y="9535"/>
                  </a:lnTo>
                  <a:lnTo>
                    <a:pt x="5658" y="9535"/>
                  </a:lnTo>
                  <a:lnTo>
                    <a:pt x="5658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4419400" y="1575325"/>
              <a:ext cx="124625" cy="214675"/>
            </a:xfrm>
            <a:custGeom>
              <a:avLst/>
              <a:gdLst/>
              <a:ahLst/>
              <a:cxnLst/>
              <a:rect l="l" t="t" r="r" b="b"/>
              <a:pathLst>
                <a:path w="4985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4984" y="8586"/>
                  </a:lnTo>
                  <a:lnTo>
                    <a:pt x="4984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4846625" y="1575325"/>
              <a:ext cx="115250" cy="214675"/>
            </a:xfrm>
            <a:custGeom>
              <a:avLst/>
              <a:gdLst/>
              <a:ahLst/>
              <a:cxnLst/>
              <a:rect l="l" t="t" r="r" b="b"/>
              <a:pathLst>
                <a:path w="4610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4610" y="8586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419400" y="841100"/>
              <a:ext cx="263775" cy="223625"/>
            </a:xfrm>
            <a:custGeom>
              <a:avLst/>
              <a:gdLst/>
              <a:ahLst/>
              <a:cxnLst/>
              <a:rect l="l" t="t" r="r" b="b"/>
              <a:pathLst>
                <a:path w="10551" h="8945" extrusionOk="0">
                  <a:moveTo>
                    <a:pt x="1" y="1"/>
                  </a:moveTo>
                  <a:lnTo>
                    <a:pt x="1" y="8944"/>
                  </a:lnTo>
                  <a:lnTo>
                    <a:pt x="4984" y="8944"/>
                  </a:lnTo>
                  <a:lnTo>
                    <a:pt x="4984" y="192"/>
                  </a:lnTo>
                  <a:lnTo>
                    <a:pt x="5176" y="192"/>
                  </a:lnTo>
                  <a:lnTo>
                    <a:pt x="5176" y="8944"/>
                  </a:lnTo>
                  <a:lnTo>
                    <a:pt x="10550" y="8944"/>
                  </a:lnTo>
                  <a:lnTo>
                    <a:pt x="10550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700400" y="1575325"/>
              <a:ext cx="141475" cy="214675"/>
            </a:xfrm>
            <a:custGeom>
              <a:avLst/>
              <a:gdLst/>
              <a:ahLst/>
              <a:cxnLst/>
              <a:rect l="l" t="t" r="r" b="b"/>
              <a:pathLst>
                <a:path w="5659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5658" y="8586"/>
                  </a:lnTo>
                  <a:lnTo>
                    <a:pt x="5658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4548775" y="1575325"/>
              <a:ext cx="134400" cy="214675"/>
            </a:xfrm>
            <a:custGeom>
              <a:avLst/>
              <a:gdLst/>
              <a:ahLst/>
              <a:cxnLst/>
              <a:rect l="l" t="t" r="r" b="b"/>
              <a:pathLst>
                <a:path w="5376" h="8587" extrusionOk="0">
                  <a:moveTo>
                    <a:pt x="1" y="0"/>
                  </a:moveTo>
                  <a:lnTo>
                    <a:pt x="1" y="8586"/>
                  </a:lnTo>
                  <a:lnTo>
                    <a:pt x="5375" y="8586"/>
                  </a:lnTo>
                  <a:lnTo>
                    <a:pt x="5375" y="0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4700400" y="1068850"/>
              <a:ext cx="141475" cy="246700"/>
            </a:xfrm>
            <a:custGeom>
              <a:avLst/>
              <a:gdLst/>
              <a:ahLst/>
              <a:cxnLst/>
              <a:rect l="l" t="t" r="r" b="b"/>
              <a:pathLst>
                <a:path w="5659" h="9868" extrusionOk="0">
                  <a:moveTo>
                    <a:pt x="1" y="1"/>
                  </a:moveTo>
                  <a:lnTo>
                    <a:pt x="1" y="9868"/>
                  </a:lnTo>
                  <a:lnTo>
                    <a:pt x="5658" y="9868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F6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8"/>
          <p:cNvSpPr/>
          <p:nvPr/>
        </p:nvSpPr>
        <p:spPr>
          <a:xfrm>
            <a:off x="7751468" y="3913183"/>
            <a:ext cx="832383" cy="270750"/>
          </a:xfrm>
          <a:custGeom>
            <a:avLst/>
            <a:gdLst/>
            <a:ahLst/>
            <a:cxnLst/>
            <a:rect l="l" t="t" r="r" b="b"/>
            <a:pathLst>
              <a:path w="17281" h="5621" extrusionOk="0">
                <a:moveTo>
                  <a:pt x="0" y="1"/>
                </a:moveTo>
                <a:lnTo>
                  <a:pt x="0" y="5620"/>
                </a:lnTo>
                <a:lnTo>
                  <a:pt x="17280" y="5620"/>
                </a:lnTo>
                <a:lnTo>
                  <a:pt x="17280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7716257" y="3837513"/>
            <a:ext cx="896686" cy="75719"/>
          </a:xfrm>
          <a:custGeom>
            <a:avLst/>
            <a:gdLst/>
            <a:ahLst/>
            <a:cxnLst/>
            <a:rect l="l" t="t" r="r" b="b"/>
            <a:pathLst>
              <a:path w="18616" h="1572" extrusionOk="0">
                <a:moveTo>
                  <a:pt x="1" y="1"/>
                </a:moveTo>
                <a:lnTo>
                  <a:pt x="1" y="1572"/>
                </a:lnTo>
                <a:lnTo>
                  <a:pt x="18616" y="1572"/>
                </a:lnTo>
                <a:lnTo>
                  <a:pt x="18616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8147210" y="3837513"/>
            <a:ext cx="465732" cy="346421"/>
          </a:xfrm>
          <a:custGeom>
            <a:avLst/>
            <a:gdLst/>
            <a:ahLst/>
            <a:cxnLst/>
            <a:rect l="l" t="t" r="r" b="b"/>
            <a:pathLst>
              <a:path w="9669" h="7192" extrusionOk="0">
                <a:moveTo>
                  <a:pt x="0" y="1"/>
                </a:moveTo>
                <a:lnTo>
                  <a:pt x="0" y="1429"/>
                </a:lnTo>
                <a:lnTo>
                  <a:pt x="361" y="7191"/>
                </a:lnTo>
                <a:lnTo>
                  <a:pt x="9064" y="7191"/>
                </a:lnTo>
                <a:lnTo>
                  <a:pt x="9064" y="1572"/>
                </a:lnTo>
                <a:lnTo>
                  <a:pt x="9669" y="1572"/>
                </a:lnTo>
                <a:lnTo>
                  <a:pt x="9669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7867599" y="3956871"/>
            <a:ext cx="169164" cy="40942"/>
          </a:xfrm>
          <a:custGeom>
            <a:avLst/>
            <a:gdLst/>
            <a:ahLst/>
            <a:cxnLst/>
            <a:rect l="l" t="t" r="r" b="b"/>
            <a:pathLst>
              <a:path w="3512" h="850" extrusionOk="0">
                <a:moveTo>
                  <a:pt x="0" y="1"/>
                </a:moveTo>
                <a:lnTo>
                  <a:pt x="0" y="849"/>
                </a:lnTo>
                <a:lnTo>
                  <a:pt x="3512" y="849"/>
                </a:lnTo>
                <a:lnTo>
                  <a:pt x="3512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7846165" y="4048725"/>
            <a:ext cx="216513" cy="85834"/>
          </a:xfrm>
          <a:custGeom>
            <a:avLst/>
            <a:gdLst/>
            <a:ahLst/>
            <a:cxnLst/>
            <a:rect l="l" t="t" r="r" b="b"/>
            <a:pathLst>
              <a:path w="4495" h="1782" extrusionOk="0">
                <a:moveTo>
                  <a:pt x="0" y="1"/>
                </a:moveTo>
                <a:lnTo>
                  <a:pt x="0" y="1782"/>
                </a:lnTo>
                <a:lnTo>
                  <a:pt x="4494" y="1782"/>
                </a:lnTo>
                <a:lnTo>
                  <a:pt x="4494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7263100" y="622426"/>
            <a:ext cx="1503645" cy="4213019"/>
          </a:xfrm>
          <a:custGeom>
            <a:avLst/>
            <a:gdLst/>
            <a:ahLst/>
            <a:cxnLst/>
            <a:rect l="l" t="t" r="r" b="b"/>
            <a:pathLst>
              <a:path w="31217" h="87466" extrusionOk="0">
                <a:moveTo>
                  <a:pt x="5805" y="19136"/>
                </a:moveTo>
                <a:lnTo>
                  <a:pt x="3982" y="26562"/>
                </a:lnTo>
                <a:lnTo>
                  <a:pt x="2251" y="19136"/>
                </a:lnTo>
                <a:close/>
                <a:moveTo>
                  <a:pt x="28662" y="19136"/>
                </a:moveTo>
                <a:lnTo>
                  <a:pt x="26831" y="26562"/>
                </a:lnTo>
                <a:lnTo>
                  <a:pt x="25101" y="19136"/>
                </a:lnTo>
                <a:close/>
                <a:moveTo>
                  <a:pt x="24748" y="20430"/>
                </a:moveTo>
                <a:lnTo>
                  <a:pt x="26495" y="27931"/>
                </a:lnTo>
                <a:lnTo>
                  <a:pt x="24815" y="34778"/>
                </a:lnTo>
                <a:lnTo>
                  <a:pt x="24748" y="20430"/>
                </a:lnTo>
                <a:close/>
                <a:moveTo>
                  <a:pt x="1789" y="19968"/>
                </a:moveTo>
                <a:lnTo>
                  <a:pt x="3646" y="27931"/>
                </a:lnTo>
                <a:lnTo>
                  <a:pt x="1857" y="35198"/>
                </a:lnTo>
                <a:lnTo>
                  <a:pt x="1789" y="19968"/>
                </a:lnTo>
                <a:close/>
                <a:moveTo>
                  <a:pt x="6132" y="20472"/>
                </a:moveTo>
                <a:lnTo>
                  <a:pt x="6132" y="35786"/>
                </a:lnTo>
                <a:lnTo>
                  <a:pt x="4301" y="27931"/>
                </a:lnTo>
                <a:lnTo>
                  <a:pt x="6132" y="20472"/>
                </a:lnTo>
                <a:close/>
                <a:moveTo>
                  <a:pt x="29108" y="19993"/>
                </a:moveTo>
                <a:lnTo>
                  <a:pt x="29108" y="36298"/>
                </a:lnTo>
                <a:lnTo>
                  <a:pt x="27159" y="27931"/>
                </a:lnTo>
                <a:lnTo>
                  <a:pt x="29108" y="19993"/>
                </a:lnTo>
                <a:close/>
                <a:moveTo>
                  <a:pt x="3965" y="29309"/>
                </a:moveTo>
                <a:lnTo>
                  <a:pt x="5805" y="37197"/>
                </a:lnTo>
                <a:lnTo>
                  <a:pt x="2025" y="37197"/>
                </a:lnTo>
                <a:lnTo>
                  <a:pt x="3965" y="29309"/>
                </a:lnTo>
                <a:close/>
                <a:moveTo>
                  <a:pt x="22959" y="19136"/>
                </a:moveTo>
                <a:lnTo>
                  <a:pt x="22959" y="37197"/>
                </a:lnTo>
                <a:lnTo>
                  <a:pt x="8006" y="37197"/>
                </a:lnTo>
                <a:lnTo>
                  <a:pt x="7922" y="19136"/>
                </a:lnTo>
                <a:close/>
                <a:moveTo>
                  <a:pt x="26823" y="29301"/>
                </a:moveTo>
                <a:lnTo>
                  <a:pt x="28662" y="37197"/>
                </a:lnTo>
                <a:lnTo>
                  <a:pt x="24882" y="37197"/>
                </a:lnTo>
                <a:lnTo>
                  <a:pt x="26823" y="29301"/>
                </a:lnTo>
                <a:close/>
                <a:moveTo>
                  <a:pt x="29108" y="37172"/>
                </a:moveTo>
                <a:lnTo>
                  <a:pt x="29108" y="37197"/>
                </a:lnTo>
                <a:lnTo>
                  <a:pt x="28990" y="37197"/>
                </a:lnTo>
                <a:lnTo>
                  <a:pt x="29108" y="37172"/>
                </a:lnTo>
                <a:close/>
                <a:moveTo>
                  <a:pt x="6132" y="39104"/>
                </a:moveTo>
                <a:lnTo>
                  <a:pt x="6132" y="55745"/>
                </a:lnTo>
                <a:lnTo>
                  <a:pt x="2025" y="55745"/>
                </a:lnTo>
                <a:lnTo>
                  <a:pt x="2025" y="55737"/>
                </a:lnTo>
                <a:lnTo>
                  <a:pt x="2008" y="55678"/>
                </a:lnTo>
                <a:lnTo>
                  <a:pt x="1957" y="55695"/>
                </a:lnTo>
                <a:lnTo>
                  <a:pt x="1873" y="39104"/>
                </a:lnTo>
                <a:close/>
                <a:moveTo>
                  <a:pt x="22959" y="39104"/>
                </a:moveTo>
                <a:lnTo>
                  <a:pt x="22959" y="55745"/>
                </a:lnTo>
                <a:lnTo>
                  <a:pt x="8090" y="55745"/>
                </a:lnTo>
                <a:lnTo>
                  <a:pt x="8014" y="39104"/>
                </a:lnTo>
                <a:close/>
                <a:moveTo>
                  <a:pt x="29108" y="39104"/>
                </a:moveTo>
                <a:lnTo>
                  <a:pt x="29108" y="55745"/>
                </a:lnTo>
                <a:lnTo>
                  <a:pt x="25109" y="55745"/>
                </a:lnTo>
                <a:lnTo>
                  <a:pt x="25092" y="55678"/>
                </a:lnTo>
                <a:lnTo>
                  <a:pt x="24916" y="55720"/>
                </a:lnTo>
                <a:lnTo>
                  <a:pt x="24832" y="39104"/>
                </a:lnTo>
                <a:close/>
                <a:moveTo>
                  <a:pt x="5578" y="57652"/>
                </a:moveTo>
                <a:lnTo>
                  <a:pt x="3982" y="64137"/>
                </a:lnTo>
                <a:lnTo>
                  <a:pt x="2470" y="57652"/>
                </a:lnTo>
                <a:close/>
                <a:moveTo>
                  <a:pt x="28654" y="57652"/>
                </a:moveTo>
                <a:lnTo>
                  <a:pt x="27066" y="64137"/>
                </a:lnTo>
                <a:lnTo>
                  <a:pt x="25554" y="57652"/>
                </a:lnTo>
                <a:close/>
                <a:moveTo>
                  <a:pt x="1966" y="58316"/>
                </a:moveTo>
                <a:lnTo>
                  <a:pt x="3646" y="65506"/>
                </a:lnTo>
                <a:lnTo>
                  <a:pt x="2033" y="72067"/>
                </a:lnTo>
                <a:lnTo>
                  <a:pt x="1966" y="58316"/>
                </a:lnTo>
                <a:close/>
                <a:moveTo>
                  <a:pt x="24924" y="57778"/>
                </a:moveTo>
                <a:lnTo>
                  <a:pt x="26730" y="65506"/>
                </a:lnTo>
                <a:lnTo>
                  <a:pt x="24991" y="72563"/>
                </a:lnTo>
                <a:lnTo>
                  <a:pt x="24924" y="57778"/>
                </a:lnTo>
                <a:close/>
                <a:moveTo>
                  <a:pt x="29108" y="58500"/>
                </a:moveTo>
                <a:lnTo>
                  <a:pt x="29108" y="72882"/>
                </a:lnTo>
                <a:lnTo>
                  <a:pt x="27386" y="65506"/>
                </a:lnTo>
                <a:lnTo>
                  <a:pt x="29108" y="58500"/>
                </a:lnTo>
                <a:close/>
                <a:moveTo>
                  <a:pt x="6132" y="58047"/>
                </a:moveTo>
                <a:lnTo>
                  <a:pt x="6132" y="73361"/>
                </a:lnTo>
                <a:lnTo>
                  <a:pt x="4301" y="65506"/>
                </a:lnTo>
                <a:lnTo>
                  <a:pt x="6132" y="58047"/>
                </a:lnTo>
                <a:close/>
                <a:moveTo>
                  <a:pt x="3965" y="66876"/>
                </a:moveTo>
                <a:lnTo>
                  <a:pt x="5586" y="73814"/>
                </a:lnTo>
                <a:lnTo>
                  <a:pt x="2260" y="73814"/>
                </a:lnTo>
                <a:lnTo>
                  <a:pt x="3965" y="66876"/>
                </a:lnTo>
                <a:close/>
                <a:moveTo>
                  <a:pt x="22959" y="57652"/>
                </a:moveTo>
                <a:lnTo>
                  <a:pt x="22959" y="73814"/>
                </a:lnTo>
                <a:lnTo>
                  <a:pt x="8174" y="73814"/>
                </a:lnTo>
                <a:lnTo>
                  <a:pt x="8098" y="57652"/>
                </a:lnTo>
                <a:close/>
                <a:moveTo>
                  <a:pt x="27050" y="66876"/>
                </a:moveTo>
                <a:lnTo>
                  <a:pt x="28662" y="73814"/>
                </a:lnTo>
                <a:lnTo>
                  <a:pt x="25344" y="73814"/>
                </a:lnTo>
                <a:lnTo>
                  <a:pt x="27050" y="66876"/>
                </a:lnTo>
                <a:close/>
                <a:moveTo>
                  <a:pt x="0" y="0"/>
                </a:moveTo>
                <a:lnTo>
                  <a:pt x="0" y="87465"/>
                </a:lnTo>
                <a:lnTo>
                  <a:pt x="2109" y="87465"/>
                </a:lnTo>
                <a:lnTo>
                  <a:pt x="2050" y="75721"/>
                </a:lnTo>
                <a:lnTo>
                  <a:pt x="6132" y="75721"/>
                </a:lnTo>
                <a:lnTo>
                  <a:pt x="6132" y="87465"/>
                </a:lnTo>
                <a:lnTo>
                  <a:pt x="8241" y="87465"/>
                </a:lnTo>
                <a:lnTo>
                  <a:pt x="8182" y="75721"/>
                </a:lnTo>
                <a:lnTo>
                  <a:pt x="22959" y="75721"/>
                </a:lnTo>
                <a:lnTo>
                  <a:pt x="22959" y="87465"/>
                </a:lnTo>
                <a:lnTo>
                  <a:pt x="25067" y="87465"/>
                </a:lnTo>
                <a:lnTo>
                  <a:pt x="25008" y="75721"/>
                </a:lnTo>
                <a:lnTo>
                  <a:pt x="29108" y="75721"/>
                </a:lnTo>
                <a:lnTo>
                  <a:pt x="29108" y="87465"/>
                </a:lnTo>
                <a:lnTo>
                  <a:pt x="31216" y="87465"/>
                </a:lnTo>
                <a:lnTo>
                  <a:pt x="30796" y="0"/>
                </a:lnTo>
                <a:lnTo>
                  <a:pt x="29108" y="0"/>
                </a:lnTo>
                <a:lnTo>
                  <a:pt x="29108" y="17229"/>
                </a:lnTo>
                <a:lnTo>
                  <a:pt x="24731" y="17229"/>
                </a:lnTo>
                <a:lnTo>
                  <a:pt x="24655" y="0"/>
                </a:lnTo>
                <a:lnTo>
                  <a:pt x="22959" y="0"/>
                </a:lnTo>
                <a:lnTo>
                  <a:pt x="22959" y="17229"/>
                </a:lnTo>
                <a:lnTo>
                  <a:pt x="7913" y="17229"/>
                </a:lnTo>
                <a:lnTo>
                  <a:pt x="7829" y="0"/>
                </a:lnTo>
                <a:lnTo>
                  <a:pt x="6132" y="0"/>
                </a:lnTo>
                <a:lnTo>
                  <a:pt x="6132" y="17229"/>
                </a:lnTo>
                <a:lnTo>
                  <a:pt x="1773" y="17229"/>
                </a:lnTo>
                <a:lnTo>
                  <a:pt x="1689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7669728" y="2323004"/>
            <a:ext cx="673767" cy="95179"/>
          </a:xfrm>
          <a:custGeom>
            <a:avLst/>
            <a:gdLst/>
            <a:ahLst/>
            <a:cxnLst/>
            <a:rect l="l" t="t" r="r" b="b"/>
            <a:pathLst>
              <a:path w="13988" h="1976" extrusionOk="0">
                <a:moveTo>
                  <a:pt x="1" y="1"/>
                </a:moveTo>
                <a:lnTo>
                  <a:pt x="1" y="1975"/>
                </a:lnTo>
                <a:lnTo>
                  <a:pt x="13987" y="1975"/>
                </a:lnTo>
                <a:lnTo>
                  <a:pt x="1394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7690777" y="2338802"/>
            <a:ext cx="651080" cy="63581"/>
          </a:xfrm>
          <a:custGeom>
            <a:avLst/>
            <a:gdLst/>
            <a:ahLst/>
            <a:cxnLst/>
            <a:rect l="l" t="t" r="r" b="b"/>
            <a:pathLst>
              <a:path w="13517" h="1320" extrusionOk="0">
                <a:moveTo>
                  <a:pt x="13517" y="1"/>
                </a:moveTo>
                <a:cubicBezTo>
                  <a:pt x="13517" y="1"/>
                  <a:pt x="1151" y="85"/>
                  <a:pt x="353" y="278"/>
                </a:cubicBezTo>
                <a:cubicBezTo>
                  <a:pt x="177" y="320"/>
                  <a:pt x="0" y="1076"/>
                  <a:pt x="353" y="1143"/>
                </a:cubicBezTo>
                <a:cubicBezTo>
                  <a:pt x="698" y="1219"/>
                  <a:pt x="13517" y="1319"/>
                  <a:pt x="13517" y="1319"/>
                </a:cubicBezTo>
                <a:lnTo>
                  <a:pt x="135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7747807" y="2224310"/>
            <a:ext cx="533792" cy="95131"/>
          </a:xfrm>
          <a:custGeom>
            <a:avLst/>
            <a:gdLst/>
            <a:ahLst/>
            <a:cxnLst/>
            <a:rect l="l" t="t" r="r" b="b"/>
            <a:pathLst>
              <a:path w="11082" h="1975" extrusionOk="0">
                <a:moveTo>
                  <a:pt x="1" y="0"/>
                </a:moveTo>
                <a:lnTo>
                  <a:pt x="1" y="1974"/>
                </a:lnTo>
                <a:lnTo>
                  <a:pt x="11081" y="1974"/>
                </a:lnTo>
                <a:lnTo>
                  <a:pt x="1104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7764425" y="2239675"/>
            <a:ext cx="515922" cy="63966"/>
          </a:xfrm>
          <a:custGeom>
            <a:avLst/>
            <a:gdLst/>
            <a:ahLst/>
            <a:cxnLst/>
            <a:rect l="l" t="t" r="r" b="b"/>
            <a:pathLst>
              <a:path w="10711" h="1328" extrusionOk="0">
                <a:moveTo>
                  <a:pt x="10711" y="0"/>
                </a:moveTo>
                <a:cubicBezTo>
                  <a:pt x="10711" y="0"/>
                  <a:pt x="916" y="93"/>
                  <a:pt x="278" y="286"/>
                </a:cubicBezTo>
                <a:cubicBezTo>
                  <a:pt x="143" y="320"/>
                  <a:pt x="0" y="1084"/>
                  <a:pt x="278" y="1151"/>
                </a:cubicBezTo>
                <a:cubicBezTo>
                  <a:pt x="555" y="1219"/>
                  <a:pt x="10711" y="1328"/>
                  <a:pt x="10711" y="1328"/>
                </a:cubicBezTo>
                <a:lnTo>
                  <a:pt x="107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7745399" y="2130433"/>
            <a:ext cx="533744" cy="95131"/>
          </a:xfrm>
          <a:custGeom>
            <a:avLst/>
            <a:gdLst/>
            <a:ahLst/>
            <a:cxnLst/>
            <a:rect l="l" t="t" r="r" b="b"/>
            <a:pathLst>
              <a:path w="11081" h="1975" extrusionOk="0">
                <a:moveTo>
                  <a:pt x="0" y="0"/>
                </a:moveTo>
                <a:lnTo>
                  <a:pt x="0" y="1974"/>
                </a:lnTo>
                <a:lnTo>
                  <a:pt x="11081" y="1974"/>
                </a:lnTo>
                <a:lnTo>
                  <a:pt x="11047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"/>
          <p:cNvSpPr/>
          <p:nvPr/>
        </p:nvSpPr>
        <p:spPr>
          <a:xfrm>
            <a:off x="7761968" y="2145798"/>
            <a:ext cx="515970" cy="63966"/>
          </a:xfrm>
          <a:custGeom>
            <a:avLst/>
            <a:gdLst/>
            <a:ahLst/>
            <a:cxnLst/>
            <a:rect l="l" t="t" r="r" b="b"/>
            <a:pathLst>
              <a:path w="10712" h="1328" extrusionOk="0">
                <a:moveTo>
                  <a:pt x="10711" y="1"/>
                </a:moveTo>
                <a:cubicBezTo>
                  <a:pt x="10711" y="1"/>
                  <a:pt x="917" y="93"/>
                  <a:pt x="278" y="278"/>
                </a:cubicBezTo>
                <a:cubicBezTo>
                  <a:pt x="144" y="320"/>
                  <a:pt x="1" y="1084"/>
                  <a:pt x="278" y="1151"/>
                </a:cubicBezTo>
                <a:cubicBezTo>
                  <a:pt x="555" y="1219"/>
                  <a:pt x="10711" y="1328"/>
                  <a:pt x="10711" y="1328"/>
                </a:cubicBezTo>
                <a:lnTo>
                  <a:pt x="107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8234200" y="822703"/>
            <a:ext cx="134773" cy="628008"/>
          </a:xfrm>
          <a:custGeom>
            <a:avLst/>
            <a:gdLst/>
            <a:ahLst/>
            <a:cxnLst/>
            <a:rect l="l" t="t" r="r" b="b"/>
            <a:pathLst>
              <a:path w="2798" h="13038" extrusionOk="0">
                <a:moveTo>
                  <a:pt x="0" y="0"/>
                </a:moveTo>
                <a:lnTo>
                  <a:pt x="0" y="13038"/>
                </a:lnTo>
                <a:lnTo>
                  <a:pt x="2798" y="13038"/>
                </a:lnTo>
                <a:lnTo>
                  <a:pt x="279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8277502" y="1273015"/>
            <a:ext cx="53418" cy="53466"/>
          </a:xfrm>
          <a:custGeom>
            <a:avLst/>
            <a:gdLst/>
            <a:ahLst/>
            <a:cxnLst/>
            <a:rect l="l" t="t" r="r" b="b"/>
            <a:pathLst>
              <a:path w="1109" h="1110" extrusionOk="0">
                <a:moveTo>
                  <a:pt x="555" y="1"/>
                </a:moveTo>
                <a:cubicBezTo>
                  <a:pt x="252" y="1"/>
                  <a:pt x="0" y="253"/>
                  <a:pt x="0" y="555"/>
                </a:cubicBezTo>
                <a:cubicBezTo>
                  <a:pt x="0" y="866"/>
                  <a:pt x="252" y="1110"/>
                  <a:pt x="555" y="1110"/>
                </a:cubicBezTo>
                <a:cubicBezTo>
                  <a:pt x="865" y="1110"/>
                  <a:pt x="1109" y="866"/>
                  <a:pt x="1109" y="555"/>
                </a:cubicBezTo>
                <a:cubicBezTo>
                  <a:pt x="1109" y="253"/>
                  <a:pt x="865" y="1"/>
                  <a:pt x="5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8282319" y="988975"/>
            <a:ext cx="41328" cy="256588"/>
          </a:xfrm>
          <a:custGeom>
            <a:avLst/>
            <a:gdLst/>
            <a:ahLst/>
            <a:cxnLst/>
            <a:rect l="l" t="t" r="r" b="b"/>
            <a:pathLst>
              <a:path w="858" h="5327" extrusionOk="0">
                <a:moveTo>
                  <a:pt x="1" y="1"/>
                </a:moveTo>
                <a:lnTo>
                  <a:pt x="1" y="5327"/>
                </a:lnTo>
                <a:lnTo>
                  <a:pt x="858" y="5327"/>
                </a:lnTo>
                <a:lnTo>
                  <a:pt x="8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8097405" y="822703"/>
            <a:ext cx="134821" cy="628008"/>
          </a:xfrm>
          <a:custGeom>
            <a:avLst/>
            <a:gdLst/>
            <a:ahLst/>
            <a:cxnLst/>
            <a:rect l="l" t="t" r="r" b="b"/>
            <a:pathLst>
              <a:path w="2799" h="13038" extrusionOk="0">
                <a:moveTo>
                  <a:pt x="1" y="0"/>
                </a:moveTo>
                <a:lnTo>
                  <a:pt x="1" y="13038"/>
                </a:lnTo>
                <a:lnTo>
                  <a:pt x="2798" y="13038"/>
                </a:lnTo>
                <a:lnTo>
                  <a:pt x="2798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8140707" y="1273015"/>
            <a:ext cx="53466" cy="53466"/>
          </a:xfrm>
          <a:custGeom>
            <a:avLst/>
            <a:gdLst/>
            <a:ahLst/>
            <a:cxnLst/>
            <a:rect l="l" t="t" r="r" b="b"/>
            <a:pathLst>
              <a:path w="1110" h="1110" extrusionOk="0">
                <a:moveTo>
                  <a:pt x="555" y="1"/>
                </a:moveTo>
                <a:cubicBezTo>
                  <a:pt x="244" y="1"/>
                  <a:pt x="1" y="253"/>
                  <a:pt x="1" y="555"/>
                </a:cubicBezTo>
                <a:cubicBezTo>
                  <a:pt x="1" y="866"/>
                  <a:pt x="244" y="1110"/>
                  <a:pt x="555" y="1110"/>
                </a:cubicBezTo>
                <a:cubicBezTo>
                  <a:pt x="858" y="1110"/>
                  <a:pt x="1110" y="866"/>
                  <a:pt x="1110" y="555"/>
                </a:cubicBezTo>
                <a:cubicBezTo>
                  <a:pt x="1110" y="253"/>
                  <a:pt x="858" y="1"/>
                  <a:pt x="5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8145572" y="988975"/>
            <a:ext cx="41328" cy="256588"/>
          </a:xfrm>
          <a:custGeom>
            <a:avLst/>
            <a:gdLst/>
            <a:ahLst/>
            <a:cxnLst/>
            <a:rect l="l" t="t" r="r" b="b"/>
            <a:pathLst>
              <a:path w="858" h="5327" extrusionOk="0">
                <a:moveTo>
                  <a:pt x="1" y="1"/>
                </a:moveTo>
                <a:lnTo>
                  <a:pt x="1" y="5327"/>
                </a:lnTo>
                <a:lnTo>
                  <a:pt x="857" y="5327"/>
                </a:lnTo>
                <a:lnTo>
                  <a:pt x="8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7967112" y="822703"/>
            <a:ext cx="134821" cy="628008"/>
          </a:xfrm>
          <a:custGeom>
            <a:avLst/>
            <a:gdLst/>
            <a:ahLst/>
            <a:cxnLst/>
            <a:rect l="l" t="t" r="r" b="b"/>
            <a:pathLst>
              <a:path w="2799" h="13038" extrusionOk="0">
                <a:moveTo>
                  <a:pt x="1" y="0"/>
                </a:moveTo>
                <a:lnTo>
                  <a:pt x="1" y="13038"/>
                </a:lnTo>
                <a:lnTo>
                  <a:pt x="2798" y="13038"/>
                </a:lnTo>
                <a:lnTo>
                  <a:pt x="2798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8010415" y="1273015"/>
            <a:ext cx="53466" cy="53466"/>
          </a:xfrm>
          <a:custGeom>
            <a:avLst/>
            <a:gdLst/>
            <a:ahLst/>
            <a:cxnLst/>
            <a:rect l="l" t="t" r="r" b="b"/>
            <a:pathLst>
              <a:path w="1110" h="1110" extrusionOk="0">
                <a:moveTo>
                  <a:pt x="555" y="1"/>
                </a:moveTo>
                <a:cubicBezTo>
                  <a:pt x="244" y="1"/>
                  <a:pt x="1" y="253"/>
                  <a:pt x="1" y="555"/>
                </a:cubicBezTo>
                <a:cubicBezTo>
                  <a:pt x="1" y="866"/>
                  <a:pt x="244" y="1110"/>
                  <a:pt x="555" y="1110"/>
                </a:cubicBezTo>
                <a:cubicBezTo>
                  <a:pt x="858" y="1110"/>
                  <a:pt x="1110" y="866"/>
                  <a:pt x="1110" y="555"/>
                </a:cubicBezTo>
                <a:cubicBezTo>
                  <a:pt x="1110" y="253"/>
                  <a:pt x="858" y="1"/>
                  <a:pt x="5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8015280" y="988975"/>
            <a:ext cx="41328" cy="256588"/>
          </a:xfrm>
          <a:custGeom>
            <a:avLst/>
            <a:gdLst/>
            <a:ahLst/>
            <a:cxnLst/>
            <a:rect l="l" t="t" r="r" b="b"/>
            <a:pathLst>
              <a:path w="858" h="5327" extrusionOk="0">
                <a:moveTo>
                  <a:pt x="1" y="1"/>
                </a:moveTo>
                <a:lnTo>
                  <a:pt x="1" y="5327"/>
                </a:lnTo>
                <a:lnTo>
                  <a:pt x="857" y="5327"/>
                </a:lnTo>
                <a:lnTo>
                  <a:pt x="8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8234200" y="2681124"/>
            <a:ext cx="134773" cy="628008"/>
          </a:xfrm>
          <a:custGeom>
            <a:avLst/>
            <a:gdLst/>
            <a:ahLst/>
            <a:cxnLst/>
            <a:rect l="l" t="t" r="r" b="b"/>
            <a:pathLst>
              <a:path w="2798" h="13038" extrusionOk="0">
                <a:moveTo>
                  <a:pt x="0" y="0"/>
                </a:moveTo>
                <a:lnTo>
                  <a:pt x="0" y="13038"/>
                </a:lnTo>
                <a:lnTo>
                  <a:pt x="2798" y="13038"/>
                </a:lnTo>
                <a:lnTo>
                  <a:pt x="279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8277502" y="3131436"/>
            <a:ext cx="53418" cy="53466"/>
          </a:xfrm>
          <a:custGeom>
            <a:avLst/>
            <a:gdLst/>
            <a:ahLst/>
            <a:cxnLst/>
            <a:rect l="l" t="t" r="r" b="b"/>
            <a:pathLst>
              <a:path w="1109" h="1110" extrusionOk="0">
                <a:moveTo>
                  <a:pt x="555" y="1"/>
                </a:moveTo>
                <a:cubicBezTo>
                  <a:pt x="252" y="1"/>
                  <a:pt x="0" y="253"/>
                  <a:pt x="0" y="555"/>
                </a:cubicBezTo>
                <a:cubicBezTo>
                  <a:pt x="0" y="866"/>
                  <a:pt x="252" y="1110"/>
                  <a:pt x="555" y="1110"/>
                </a:cubicBezTo>
                <a:cubicBezTo>
                  <a:pt x="865" y="1110"/>
                  <a:pt x="1109" y="866"/>
                  <a:pt x="1109" y="555"/>
                </a:cubicBezTo>
                <a:cubicBezTo>
                  <a:pt x="1109" y="253"/>
                  <a:pt x="865" y="1"/>
                  <a:pt x="5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8282319" y="2847396"/>
            <a:ext cx="41328" cy="256588"/>
          </a:xfrm>
          <a:custGeom>
            <a:avLst/>
            <a:gdLst/>
            <a:ahLst/>
            <a:cxnLst/>
            <a:rect l="l" t="t" r="r" b="b"/>
            <a:pathLst>
              <a:path w="858" h="5327" extrusionOk="0">
                <a:moveTo>
                  <a:pt x="1" y="1"/>
                </a:moveTo>
                <a:lnTo>
                  <a:pt x="1" y="5327"/>
                </a:lnTo>
                <a:lnTo>
                  <a:pt x="858" y="5327"/>
                </a:lnTo>
                <a:lnTo>
                  <a:pt x="8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8097405" y="2681124"/>
            <a:ext cx="134821" cy="628008"/>
          </a:xfrm>
          <a:custGeom>
            <a:avLst/>
            <a:gdLst/>
            <a:ahLst/>
            <a:cxnLst/>
            <a:rect l="l" t="t" r="r" b="b"/>
            <a:pathLst>
              <a:path w="2799" h="13038" extrusionOk="0">
                <a:moveTo>
                  <a:pt x="1" y="0"/>
                </a:moveTo>
                <a:lnTo>
                  <a:pt x="1" y="13038"/>
                </a:lnTo>
                <a:lnTo>
                  <a:pt x="2798" y="13038"/>
                </a:lnTo>
                <a:lnTo>
                  <a:pt x="2798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140707" y="3131436"/>
            <a:ext cx="53466" cy="53466"/>
          </a:xfrm>
          <a:custGeom>
            <a:avLst/>
            <a:gdLst/>
            <a:ahLst/>
            <a:cxnLst/>
            <a:rect l="l" t="t" r="r" b="b"/>
            <a:pathLst>
              <a:path w="1110" h="1110" extrusionOk="0">
                <a:moveTo>
                  <a:pt x="555" y="1"/>
                </a:moveTo>
                <a:cubicBezTo>
                  <a:pt x="244" y="1"/>
                  <a:pt x="1" y="253"/>
                  <a:pt x="1" y="555"/>
                </a:cubicBezTo>
                <a:cubicBezTo>
                  <a:pt x="1" y="866"/>
                  <a:pt x="244" y="1110"/>
                  <a:pt x="555" y="1110"/>
                </a:cubicBezTo>
                <a:cubicBezTo>
                  <a:pt x="858" y="1110"/>
                  <a:pt x="1110" y="866"/>
                  <a:pt x="1110" y="555"/>
                </a:cubicBezTo>
                <a:cubicBezTo>
                  <a:pt x="1110" y="253"/>
                  <a:pt x="858" y="1"/>
                  <a:pt x="5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8145572" y="2847396"/>
            <a:ext cx="41328" cy="256588"/>
          </a:xfrm>
          <a:custGeom>
            <a:avLst/>
            <a:gdLst/>
            <a:ahLst/>
            <a:cxnLst/>
            <a:rect l="l" t="t" r="r" b="b"/>
            <a:pathLst>
              <a:path w="858" h="5327" extrusionOk="0">
                <a:moveTo>
                  <a:pt x="1" y="1"/>
                </a:moveTo>
                <a:lnTo>
                  <a:pt x="1" y="5327"/>
                </a:lnTo>
                <a:lnTo>
                  <a:pt x="857" y="5327"/>
                </a:lnTo>
                <a:lnTo>
                  <a:pt x="8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>
            <a:off x="7967112" y="2681124"/>
            <a:ext cx="134821" cy="628008"/>
          </a:xfrm>
          <a:custGeom>
            <a:avLst/>
            <a:gdLst/>
            <a:ahLst/>
            <a:cxnLst/>
            <a:rect l="l" t="t" r="r" b="b"/>
            <a:pathLst>
              <a:path w="2799" h="13038" extrusionOk="0">
                <a:moveTo>
                  <a:pt x="1" y="0"/>
                </a:moveTo>
                <a:lnTo>
                  <a:pt x="1" y="13038"/>
                </a:lnTo>
                <a:lnTo>
                  <a:pt x="2798" y="13038"/>
                </a:lnTo>
                <a:lnTo>
                  <a:pt x="2798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8010415" y="3131436"/>
            <a:ext cx="53466" cy="53466"/>
          </a:xfrm>
          <a:custGeom>
            <a:avLst/>
            <a:gdLst/>
            <a:ahLst/>
            <a:cxnLst/>
            <a:rect l="l" t="t" r="r" b="b"/>
            <a:pathLst>
              <a:path w="1110" h="1110" extrusionOk="0">
                <a:moveTo>
                  <a:pt x="555" y="1"/>
                </a:moveTo>
                <a:cubicBezTo>
                  <a:pt x="244" y="1"/>
                  <a:pt x="1" y="253"/>
                  <a:pt x="1" y="555"/>
                </a:cubicBezTo>
                <a:cubicBezTo>
                  <a:pt x="1" y="866"/>
                  <a:pt x="244" y="1110"/>
                  <a:pt x="555" y="1110"/>
                </a:cubicBezTo>
                <a:cubicBezTo>
                  <a:pt x="858" y="1110"/>
                  <a:pt x="1110" y="866"/>
                  <a:pt x="1110" y="555"/>
                </a:cubicBezTo>
                <a:cubicBezTo>
                  <a:pt x="1110" y="253"/>
                  <a:pt x="858" y="1"/>
                  <a:pt x="5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8"/>
          <p:cNvSpPr/>
          <p:nvPr/>
        </p:nvSpPr>
        <p:spPr>
          <a:xfrm>
            <a:off x="8015280" y="2847396"/>
            <a:ext cx="41328" cy="256588"/>
          </a:xfrm>
          <a:custGeom>
            <a:avLst/>
            <a:gdLst/>
            <a:ahLst/>
            <a:cxnLst/>
            <a:rect l="l" t="t" r="r" b="b"/>
            <a:pathLst>
              <a:path w="858" h="5327" extrusionOk="0">
                <a:moveTo>
                  <a:pt x="1" y="1"/>
                </a:moveTo>
                <a:lnTo>
                  <a:pt x="1" y="5327"/>
                </a:lnTo>
                <a:lnTo>
                  <a:pt x="857" y="5327"/>
                </a:lnTo>
                <a:lnTo>
                  <a:pt x="8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"/>
          <p:cNvSpPr/>
          <p:nvPr/>
        </p:nvSpPr>
        <p:spPr>
          <a:xfrm>
            <a:off x="7740534" y="863982"/>
            <a:ext cx="221811" cy="577047"/>
          </a:xfrm>
          <a:custGeom>
            <a:avLst/>
            <a:gdLst/>
            <a:ahLst/>
            <a:cxnLst/>
            <a:rect l="l" t="t" r="r" b="b"/>
            <a:pathLst>
              <a:path w="4605" h="11980" extrusionOk="0">
                <a:moveTo>
                  <a:pt x="3445" y="0"/>
                </a:moveTo>
                <a:lnTo>
                  <a:pt x="1" y="11559"/>
                </a:lnTo>
                <a:lnTo>
                  <a:pt x="1244" y="11979"/>
                </a:lnTo>
                <a:lnTo>
                  <a:pt x="4604" y="513"/>
                </a:lnTo>
                <a:lnTo>
                  <a:pt x="3445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3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1" name="Google Shape;21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8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8"/>
          <p:cNvSpPr/>
          <p:nvPr/>
        </p:nvSpPr>
        <p:spPr>
          <a:xfrm>
            <a:off x="2422875" y="3770150"/>
            <a:ext cx="419080" cy="414401"/>
          </a:xfrm>
          <a:custGeom>
            <a:avLst/>
            <a:gdLst/>
            <a:ahLst/>
            <a:cxnLst/>
            <a:rect l="l" t="t" r="r" b="b"/>
            <a:pathLst>
              <a:path w="12455" h="12466" extrusionOk="0">
                <a:moveTo>
                  <a:pt x="6228" y="0"/>
                </a:moveTo>
                <a:cubicBezTo>
                  <a:pt x="2787" y="0"/>
                  <a:pt x="1" y="2798"/>
                  <a:pt x="1" y="6239"/>
                </a:cubicBezTo>
                <a:cubicBezTo>
                  <a:pt x="1" y="9680"/>
                  <a:pt x="2787" y="12466"/>
                  <a:pt x="6228" y="12466"/>
                </a:cubicBezTo>
                <a:cubicBezTo>
                  <a:pt x="9669" y="12466"/>
                  <a:pt x="12455" y="9680"/>
                  <a:pt x="12455" y="6239"/>
                </a:cubicBezTo>
                <a:cubicBezTo>
                  <a:pt x="12455" y="2798"/>
                  <a:pt x="9669" y="0"/>
                  <a:pt x="6228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>
            <a:off x="1488853" y="300620"/>
            <a:ext cx="185532" cy="196808"/>
          </a:xfrm>
          <a:custGeom>
            <a:avLst/>
            <a:gdLst/>
            <a:ahLst/>
            <a:cxnLst/>
            <a:rect l="l" t="t" r="r" b="b"/>
            <a:pathLst>
              <a:path w="5514" h="5514" extrusionOk="0">
                <a:moveTo>
                  <a:pt x="2751" y="1"/>
                </a:moveTo>
                <a:lnTo>
                  <a:pt x="1775" y="1787"/>
                </a:lnTo>
                <a:lnTo>
                  <a:pt x="1" y="2763"/>
                </a:lnTo>
                <a:lnTo>
                  <a:pt x="1775" y="3727"/>
                </a:lnTo>
                <a:lnTo>
                  <a:pt x="2751" y="5513"/>
                </a:lnTo>
                <a:lnTo>
                  <a:pt x="3727" y="3727"/>
                </a:lnTo>
                <a:lnTo>
                  <a:pt x="5513" y="2763"/>
                </a:lnTo>
                <a:lnTo>
                  <a:pt x="3727" y="1787"/>
                </a:lnTo>
                <a:lnTo>
                  <a:pt x="2751" y="1"/>
                </a:ln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3081421" y="99581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/>
          <p:cNvSpPr/>
          <p:nvPr/>
        </p:nvSpPr>
        <p:spPr>
          <a:xfrm>
            <a:off x="1611935" y="724501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"/>
          <p:cNvSpPr/>
          <p:nvPr/>
        </p:nvSpPr>
        <p:spPr>
          <a:xfrm>
            <a:off x="8000977" y="194483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6740146" y="468520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41" y="0"/>
                </a:moveTo>
                <a:lnTo>
                  <a:pt x="608" y="596"/>
                </a:lnTo>
                <a:lnTo>
                  <a:pt x="1" y="929"/>
                </a:lnTo>
                <a:lnTo>
                  <a:pt x="608" y="1262"/>
                </a:lnTo>
                <a:lnTo>
                  <a:pt x="941" y="1870"/>
                </a:lnTo>
                <a:lnTo>
                  <a:pt x="1263" y="1262"/>
                </a:lnTo>
                <a:lnTo>
                  <a:pt x="1870" y="929"/>
                </a:lnTo>
                <a:lnTo>
                  <a:pt x="1263" y="596"/>
                </a:lnTo>
                <a:lnTo>
                  <a:pt x="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>
            <a:off x="8036768" y="23620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>
            <a:off x="4974679" y="3295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"/>
          <p:cNvSpPr/>
          <p:nvPr/>
        </p:nvSpPr>
        <p:spPr>
          <a:xfrm>
            <a:off x="487734" y="3983732"/>
            <a:ext cx="114637" cy="101831"/>
          </a:xfrm>
          <a:custGeom>
            <a:avLst/>
            <a:gdLst/>
            <a:ahLst/>
            <a:cxnLst/>
            <a:rect l="l" t="t" r="r" b="b"/>
            <a:pathLst>
              <a:path w="3407" h="2853" extrusionOk="0">
                <a:moveTo>
                  <a:pt x="1670" y="0"/>
                </a:moveTo>
                <a:cubicBezTo>
                  <a:pt x="1337" y="0"/>
                  <a:pt x="1010" y="106"/>
                  <a:pt x="763" y="336"/>
                </a:cubicBezTo>
                <a:lnTo>
                  <a:pt x="477" y="693"/>
                </a:lnTo>
                <a:cubicBezTo>
                  <a:pt x="1" y="1527"/>
                  <a:pt x="644" y="2753"/>
                  <a:pt x="1596" y="2848"/>
                </a:cubicBezTo>
                <a:cubicBezTo>
                  <a:pt x="1632" y="2851"/>
                  <a:pt x="1667" y="2853"/>
                  <a:pt x="1702" y="2853"/>
                </a:cubicBezTo>
                <a:cubicBezTo>
                  <a:pt x="2622" y="2853"/>
                  <a:pt x="3406" y="1826"/>
                  <a:pt x="3108" y="943"/>
                </a:cubicBezTo>
                <a:cubicBezTo>
                  <a:pt x="2915" y="357"/>
                  <a:pt x="2282" y="0"/>
                  <a:pt x="167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8"/>
          <p:cNvSpPr/>
          <p:nvPr/>
        </p:nvSpPr>
        <p:spPr>
          <a:xfrm>
            <a:off x="483729" y="3980270"/>
            <a:ext cx="122578" cy="108755"/>
          </a:xfrm>
          <a:custGeom>
            <a:avLst/>
            <a:gdLst/>
            <a:ahLst/>
            <a:cxnLst/>
            <a:rect l="l" t="t" r="r" b="b"/>
            <a:pathLst>
              <a:path w="3643" h="3047" extrusionOk="0">
                <a:moveTo>
                  <a:pt x="1788" y="1"/>
                </a:moveTo>
                <a:cubicBezTo>
                  <a:pt x="1431" y="1"/>
                  <a:pt x="1079" y="114"/>
                  <a:pt x="810" y="362"/>
                </a:cubicBezTo>
                <a:lnTo>
                  <a:pt x="513" y="731"/>
                </a:lnTo>
                <a:cubicBezTo>
                  <a:pt x="1" y="1624"/>
                  <a:pt x="691" y="2933"/>
                  <a:pt x="1703" y="3041"/>
                </a:cubicBezTo>
                <a:cubicBezTo>
                  <a:pt x="1743" y="3044"/>
                  <a:pt x="1783" y="3046"/>
                  <a:pt x="1822" y="3046"/>
                </a:cubicBezTo>
                <a:cubicBezTo>
                  <a:pt x="2798" y="3046"/>
                  <a:pt x="3643" y="1943"/>
                  <a:pt x="3323" y="1005"/>
                </a:cubicBezTo>
                <a:cubicBezTo>
                  <a:pt x="3115" y="381"/>
                  <a:pt x="2443" y="1"/>
                  <a:pt x="178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414708" y="3514297"/>
            <a:ext cx="102591" cy="109255"/>
          </a:xfrm>
          <a:custGeom>
            <a:avLst/>
            <a:gdLst/>
            <a:ahLst/>
            <a:cxnLst/>
            <a:rect l="l" t="t" r="r" b="b"/>
            <a:pathLst>
              <a:path w="3049" h="3061" extrusionOk="0">
                <a:moveTo>
                  <a:pt x="1525" y="0"/>
                </a:moveTo>
                <a:lnTo>
                  <a:pt x="989" y="989"/>
                </a:lnTo>
                <a:lnTo>
                  <a:pt x="1" y="1524"/>
                </a:lnTo>
                <a:lnTo>
                  <a:pt x="989" y="2072"/>
                </a:lnTo>
                <a:lnTo>
                  <a:pt x="1525" y="3060"/>
                </a:lnTo>
                <a:lnTo>
                  <a:pt x="2060" y="2072"/>
                </a:lnTo>
                <a:lnTo>
                  <a:pt x="3049" y="1524"/>
                </a:lnTo>
                <a:lnTo>
                  <a:pt x="2060" y="989"/>
                </a:lnTo>
                <a:lnTo>
                  <a:pt x="1525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8"/>
          <p:cNvSpPr/>
          <p:nvPr/>
        </p:nvSpPr>
        <p:spPr>
          <a:xfrm>
            <a:off x="668499" y="1014957"/>
            <a:ext cx="102995" cy="109255"/>
          </a:xfrm>
          <a:custGeom>
            <a:avLst/>
            <a:gdLst/>
            <a:ahLst/>
            <a:cxnLst/>
            <a:rect l="l" t="t" r="r" b="b"/>
            <a:pathLst>
              <a:path w="3061" h="3061" extrusionOk="0">
                <a:moveTo>
                  <a:pt x="1536" y="0"/>
                </a:moveTo>
                <a:lnTo>
                  <a:pt x="989" y="988"/>
                </a:lnTo>
                <a:lnTo>
                  <a:pt x="0" y="1536"/>
                </a:lnTo>
                <a:lnTo>
                  <a:pt x="989" y="2072"/>
                </a:lnTo>
                <a:lnTo>
                  <a:pt x="1536" y="3060"/>
                </a:lnTo>
                <a:lnTo>
                  <a:pt x="2072" y="2072"/>
                </a:lnTo>
                <a:lnTo>
                  <a:pt x="3060" y="1536"/>
                </a:lnTo>
                <a:lnTo>
                  <a:pt x="2072" y="988"/>
                </a:lnTo>
                <a:lnTo>
                  <a:pt x="1536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6831592" y="904968"/>
            <a:ext cx="66117" cy="69707"/>
          </a:xfrm>
          <a:custGeom>
            <a:avLst/>
            <a:gdLst/>
            <a:ahLst/>
            <a:cxnLst/>
            <a:rect l="l" t="t" r="r" b="b"/>
            <a:pathLst>
              <a:path w="1965" h="1953" extrusionOk="0">
                <a:moveTo>
                  <a:pt x="988" y="0"/>
                </a:moveTo>
                <a:lnTo>
                  <a:pt x="643" y="631"/>
                </a:lnTo>
                <a:lnTo>
                  <a:pt x="0" y="976"/>
                </a:lnTo>
                <a:lnTo>
                  <a:pt x="643" y="1322"/>
                </a:lnTo>
                <a:lnTo>
                  <a:pt x="988" y="1953"/>
                </a:lnTo>
                <a:lnTo>
                  <a:pt x="1334" y="1322"/>
                </a:lnTo>
                <a:lnTo>
                  <a:pt x="1965" y="976"/>
                </a:lnTo>
                <a:lnTo>
                  <a:pt x="1334" y="631"/>
                </a:lnTo>
                <a:lnTo>
                  <a:pt x="988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6984613" y="2681134"/>
            <a:ext cx="220761" cy="255630"/>
          </a:xfrm>
          <a:custGeom>
            <a:avLst/>
            <a:gdLst/>
            <a:ahLst/>
            <a:cxnLst/>
            <a:rect l="l" t="t" r="r" b="b"/>
            <a:pathLst>
              <a:path w="6561" h="7162" extrusionOk="0">
                <a:moveTo>
                  <a:pt x="3510" y="1734"/>
                </a:moveTo>
                <a:cubicBezTo>
                  <a:pt x="3963" y="1734"/>
                  <a:pt x="4406" y="1966"/>
                  <a:pt x="4656" y="2387"/>
                </a:cubicBezTo>
                <a:cubicBezTo>
                  <a:pt x="5048" y="3018"/>
                  <a:pt x="4846" y="3839"/>
                  <a:pt x="4215" y="4232"/>
                </a:cubicBezTo>
                <a:lnTo>
                  <a:pt x="4203" y="4232"/>
                </a:lnTo>
                <a:cubicBezTo>
                  <a:pt x="3987" y="4362"/>
                  <a:pt x="3749" y="4425"/>
                  <a:pt x="3513" y="4425"/>
                </a:cubicBezTo>
                <a:cubicBezTo>
                  <a:pt x="3060" y="4425"/>
                  <a:pt x="2616" y="4195"/>
                  <a:pt x="2358" y="3780"/>
                </a:cubicBezTo>
                <a:cubicBezTo>
                  <a:pt x="1977" y="3149"/>
                  <a:pt x="2179" y="2315"/>
                  <a:pt x="2810" y="1934"/>
                </a:cubicBezTo>
                <a:cubicBezTo>
                  <a:pt x="3028" y="1798"/>
                  <a:pt x="3270" y="1734"/>
                  <a:pt x="3510" y="1734"/>
                </a:cubicBezTo>
                <a:close/>
                <a:moveTo>
                  <a:pt x="3494" y="0"/>
                </a:moveTo>
                <a:cubicBezTo>
                  <a:pt x="2960" y="0"/>
                  <a:pt x="2420" y="140"/>
                  <a:pt x="1929" y="434"/>
                </a:cubicBezTo>
                <a:cubicBezTo>
                  <a:pt x="476" y="1303"/>
                  <a:pt x="0" y="3172"/>
                  <a:pt x="869" y="4625"/>
                </a:cubicBezTo>
                <a:cubicBezTo>
                  <a:pt x="1155" y="5113"/>
                  <a:pt x="1572" y="5518"/>
                  <a:pt x="2084" y="5780"/>
                </a:cubicBezTo>
                <a:cubicBezTo>
                  <a:pt x="2286" y="5899"/>
                  <a:pt x="2489" y="5935"/>
                  <a:pt x="2715" y="6042"/>
                </a:cubicBezTo>
                <a:lnTo>
                  <a:pt x="5453" y="7125"/>
                </a:lnTo>
                <a:cubicBezTo>
                  <a:pt x="5518" y="7150"/>
                  <a:pt x="5584" y="7161"/>
                  <a:pt x="5650" y="7161"/>
                </a:cubicBezTo>
                <a:cubicBezTo>
                  <a:pt x="5874" y="7161"/>
                  <a:pt x="6085" y="7028"/>
                  <a:pt x="6168" y="6816"/>
                </a:cubicBezTo>
                <a:cubicBezTo>
                  <a:pt x="6180" y="6768"/>
                  <a:pt x="6191" y="6721"/>
                  <a:pt x="6203" y="6661"/>
                </a:cubicBezTo>
                <a:lnTo>
                  <a:pt x="6489" y="3780"/>
                </a:lnTo>
                <a:cubicBezTo>
                  <a:pt x="6537" y="3542"/>
                  <a:pt x="6549" y="3292"/>
                  <a:pt x="6561" y="3053"/>
                </a:cubicBezTo>
                <a:cubicBezTo>
                  <a:pt x="6561" y="2506"/>
                  <a:pt x="6418" y="1970"/>
                  <a:pt x="6132" y="1506"/>
                </a:cubicBezTo>
                <a:cubicBezTo>
                  <a:pt x="5557" y="536"/>
                  <a:pt x="4538" y="0"/>
                  <a:pt x="3494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"/>
          <p:cNvSpPr/>
          <p:nvPr/>
        </p:nvSpPr>
        <p:spPr>
          <a:xfrm>
            <a:off x="483717" y="1921664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8"/>
          <p:cNvSpPr/>
          <p:nvPr/>
        </p:nvSpPr>
        <p:spPr>
          <a:xfrm>
            <a:off x="985933" y="3967247"/>
            <a:ext cx="102591" cy="109255"/>
          </a:xfrm>
          <a:custGeom>
            <a:avLst/>
            <a:gdLst/>
            <a:ahLst/>
            <a:cxnLst/>
            <a:rect l="l" t="t" r="r" b="b"/>
            <a:pathLst>
              <a:path w="3049" h="3061" extrusionOk="0">
                <a:moveTo>
                  <a:pt x="1525" y="0"/>
                </a:moveTo>
                <a:lnTo>
                  <a:pt x="989" y="989"/>
                </a:lnTo>
                <a:lnTo>
                  <a:pt x="1" y="1524"/>
                </a:lnTo>
                <a:lnTo>
                  <a:pt x="989" y="2072"/>
                </a:lnTo>
                <a:lnTo>
                  <a:pt x="1525" y="3060"/>
                </a:lnTo>
                <a:lnTo>
                  <a:pt x="2060" y="2072"/>
                </a:lnTo>
                <a:lnTo>
                  <a:pt x="3049" y="1524"/>
                </a:lnTo>
                <a:lnTo>
                  <a:pt x="2060" y="989"/>
                </a:lnTo>
                <a:lnTo>
                  <a:pt x="1525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68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/>
          <p:nvPr/>
        </p:nvSpPr>
        <p:spPr>
          <a:xfrm>
            <a:off x="165650" y="3014400"/>
            <a:ext cx="1009055" cy="1782555"/>
          </a:xfrm>
          <a:custGeom>
            <a:avLst/>
            <a:gdLst/>
            <a:ahLst/>
            <a:cxnLst/>
            <a:rect l="l" t="t" r="r" b="b"/>
            <a:pathLst>
              <a:path w="29989" h="49942" extrusionOk="0">
                <a:moveTo>
                  <a:pt x="26476" y="1"/>
                </a:moveTo>
                <a:cubicBezTo>
                  <a:pt x="25547" y="1"/>
                  <a:pt x="23765" y="660"/>
                  <a:pt x="22123" y="5007"/>
                </a:cubicBezTo>
                <a:cubicBezTo>
                  <a:pt x="19753" y="11234"/>
                  <a:pt x="18991" y="14770"/>
                  <a:pt x="18991" y="14770"/>
                </a:cubicBezTo>
                <a:cubicBezTo>
                  <a:pt x="18991" y="14770"/>
                  <a:pt x="18586" y="15589"/>
                  <a:pt x="17954" y="15589"/>
                </a:cubicBezTo>
                <a:cubicBezTo>
                  <a:pt x="17783" y="15589"/>
                  <a:pt x="17596" y="15529"/>
                  <a:pt x="17396" y="15377"/>
                </a:cubicBezTo>
                <a:cubicBezTo>
                  <a:pt x="16563" y="14745"/>
                  <a:pt x="15356" y="12973"/>
                  <a:pt x="14115" y="12973"/>
                </a:cubicBezTo>
                <a:cubicBezTo>
                  <a:pt x="13955" y="12973"/>
                  <a:pt x="13794" y="13002"/>
                  <a:pt x="13634" y="13068"/>
                </a:cubicBezTo>
                <a:cubicBezTo>
                  <a:pt x="12181" y="13663"/>
                  <a:pt x="11871" y="15389"/>
                  <a:pt x="12431" y="17818"/>
                </a:cubicBezTo>
                <a:cubicBezTo>
                  <a:pt x="12991" y="20247"/>
                  <a:pt x="14015" y="25605"/>
                  <a:pt x="14098" y="26093"/>
                </a:cubicBezTo>
                <a:cubicBezTo>
                  <a:pt x="14174" y="26475"/>
                  <a:pt x="14059" y="27026"/>
                  <a:pt x="13642" y="27026"/>
                </a:cubicBezTo>
                <a:cubicBezTo>
                  <a:pt x="13539" y="27026"/>
                  <a:pt x="13418" y="26992"/>
                  <a:pt x="13276" y="26915"/>
                </a:cubicBezTo>
                <a:cubicBezTo>
                  <a:pt x="12716" y="26616"/>
                  <a:pt x="9946" y="24181"/>
                  <a:pt x="7950" y="24181"/>
                </a:cubicBezTo>
                <a:cubicBezTo>
                  <a:pt x="7399" y="24181"/>
                  <a:pt x="6908" y="24365"/>
                  <a:pt x="6537" y="24831"/>
                </a:cubicBezTo>
                <a:cubicBezTo>
                  <a:pt x="4835" y="26986"/>
                  <a:pt x="7490" y="33499"/>
                  <a:pt x="7776" y="34213"/>
                </a:cubicBezTo>
                <a:cubicBezTo>
                  <a:pt x="8050" y="34928"/>
                  <a:pt x="7942" y="35261"/>
                  <a:pt x="7609" y="35475"/>
                </a:cubicBezTo>
                <a:cubicBezTo>
                  <a:pt x="7585" y="35491"/>
                  <a:pt x="7556" y="35499"/>
                  <a:pt x="7523" y="35499"/>
                </a:cubicBezTo>
                <a:cubicBezTo>
                  <a:pt x="7087" y="35499"/>
                  <a:pt x="5863" y="34198"/>
                  <a:pt x="4680" y="33225"/>
                </a:cubicBezTo>
                <a:cubicBezTo>
                  <a:pt x="3844" y="32537"/>
                  <a:pt x="2843" y="31875"/>
                  <a:pt x="2005" y="31875"/>
                </a:cubicBezTo>
                <a:cubicBezTo>
                  <a:pt x="1567" y="31875"/>
                  <a:pt x="1173" y="32056"/>
                  <a:pt x="870" y="32511"/>
                </a:cubicBezTo>
                <a:cubicBezTo>
                  <a:pt x="1" y="33844"/>
                  <a:pt x="227" y="38916"/>
                  <a:pt x="5918" y="46572"/>
                </a:cubicBezTo>
                <a:lnTo>
                  <a:pt x="8788" y="49941"/>
                </a:lnTo>
                <a:lnTo>
                  <a:pt x="13181" y="49215"/>
                </a:lnTo>
                <a:cubicBezTo>
                  <a:pt x="22480" y="47072"/>
                  <a:pt x="25945" y="43369"/>
                  <a:pt x="26135" y="41785"/>
                </a:cubicBezTo>
                <a:cubicBezTo>
                  <a:pt x="26326" y="40202"/>
                  <a:pt x="24421" y="39880"/>
                  <a:pt x="22778" y="39857"/>
                </a:cubicBezTo>
                <a:cubicBezTo>
                  <a:pt x="22692" y="39855"/>
                  <a:pt x="22605" y="39855"/>
                  <a:pt x="22518" y="39855"/>
                </a:cubicBezTo>
                <a:cubicBezTo>
                  <a:pt x="21719" y="39855"/>
                  <a:pt x="20878" y="39902"/>
                  <a:pt x="20227" y="39902"/>
                </a:cubicBezTo>
                <a:cubicBezTo>
                  <a:pt x="19590" y="39902"/>
                  <a:pt x="19137" y="39857"/>
                  <a:pt x="19087" y="39678"/>
                </a:cubicBezTo>
                <a:cubicBezTo>
                  <a:pt x="18979" y="39297"/>
                  <a:pt x="19110" y="38976"/>
                  <a:pt x="19777" y="38607"/>
                </a:cubicBezTo>
                <a:cubicBezTo>
                  <a:pt x="20456" y="38237"/>
                  <a:pt x="26695" y="35011"/>
                  <a:pt x="26802" y="32261"/>
                </a:cubicBezTo>
                <a:cubicBezTo>
                  <a:pt x="26897" y="29522"/>
                  <a:pt x="21123" y="29653"/>
                  <a:pt x="20325" y="29486"/>
                </a:cubicBezTo>
                <a:cubicBezTo>
                  <a:pt x="19527" y="29308"/>
                  <a:pt x="19849" y="28629"/>
                  <a:pt x="20230" y="28320"/>
                </a:cubicBezTo>
                <a:cubicBezTo>
                  <a:pt x="20611" y="28010"/>
                  <a:pt x="24873" y="24593"/>
                  <a:pt x="26861" y="23105"/>
                </a:cubicBezTo>
                <a:cubicBezTo>
                  <a:pt x="28862" y="21616"/>
                  <a:pt x="29743" y="20104"/>
                  <a:pt x="29028" y="18711"/>
                </a:cubicBezTo>
                <a:cubicBezTo>
                  <a:pt x="28685" y="18054"/>
                  <a:pt x="27918" y="17894"/>
                  <a:pt x="27086" y="17894"/>
                </a:cubicBezTo>
                <a:cubicBezTo>
                  <a:pt x="26298" y="17894"/>
                  <a:pt x="25451" y="18038"/>
                  <a:pt x="24850" y="18038"/>
                </a:cubicBezTo>
                <a:cubicBezTo>
                  <a:pt x="24787" y="18038"/>
                  <a:pt x="24728" y="18036"/>
                  <a:pt x="24671" y="18033"/>
                </a:cubicBezTo>
                <a:cubicBezTo>
                  <a:pt x="23492" y="17973"/>
                  <a:pt x="23849" y="16532"/>
                  <a:pt x="23849" y="16532"/>
                </a:cubicBezTo>
                <a:cubicBezTo>
                  <a:pt x="23849" y="16532"/>
                  <a:pt x="25552" y="13353"/>
                  <a:pt x="27802" y="7067"/>
                </a:cubicBezTo>
                <a:cubicBezTo>
                  <a:pt x="29989" y="969"/>
                  <a:pt x="27239" y="156"/>
                  <a:pt x="27083" y="115"/>
                </a:cubicBezTo>
                <a:lnTo>
                  <a:pt x="27083" y="115"/>
                </a:lnTo>
                <a:lnTo>
                  <a:pt x="27123" y="126"/>
                </a:lnTo>
                <a:cubicBezTo>
                  <a:pt x="27123" y="126"/>
                  <a:pt x="26880" y="1"/>
                  <a:pt x="264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720000" y="1793000"/>
            <a:ext cx="273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729250" y="2259700"/>
            <a:ext cx="27306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4" name="Google Shape;234;p9"/>
          <p:cNvGrpSpPr/>
          <p:nvPr/>
        </p:nvGrpSpPr>
        <p:grpSpPr>
          <a:xfrm>
            <a:off x="319775" y="3249641"/>
            <a:ext cx="769215" cy="1547306"/>
            <a:chOff x="7838825" y="3250541"/>
            <a:chExt cx="769215" cy="1547306"/>
          </a:xfrm>
        </p:grpSpPr>
        <p:sp>
          <p:nvSpPr>
            <p:cNvPr id="235" name="Google Shape;235;p9"/>
            <p:cNvSpPr/>
            <p:nvPr/>
          </p:nvSpPr>
          <p:spPr>
            <a:xfrm>
              <a:off x="7984619" y="3250541"/>
              <a:ext cx="541287" cy="1547306"/>
            </a:xfrm>
            <a:custGeom>
              <a:avLst/>
              <a:gdLst/>
              <a:ahLst/>
              <a:cxnLst/>
              <a:rect l="l" t="t" r="r" b="b"/>
              <a:pathLst>
                <a:path w="16087" h="43351" extrusionOk="0">
                  <a:moveTo>
                    <a:pt x="16086" y="0"/>
                  </a:moveTo>
                  <a:lnTo>
                    <a:pt x="16086" y="0"/>
                  </a:lnTo>
                  <a:cubicBezTo>
                    <a:pt x="16086" y="1"/>
                    <a:pt x="16074" y="49"/>
                    <a:pt x="16039" y="131"/>
                  </a:cubicBezTo>
                  <a:cubicBezTo>
                    <a:pt x="16003" y="226"/>
                    <a:pt x="15955" y="357"/>
                    <a:pt x="15896" y="524"/>
                  </a:cubicBezTo>
                  <a:cubicBezTo>
                    <a:pt x="15765" y="869"/>
                    <a:pt x="15586" y="1357"/>
                    <a:pt x="15348" y="2000"/>
                  </a:cubicBezTo>
                  <a:cubicBezTo>
                    <a:pt x="14872" y="3286"/>
                    <a:pt x="14193" y="5155"/>
                    <a:pt x="13348" y="7441"/>
                  </a:cubicBezTo>
                  <a:cubicBezTo>
                    <a:pt x="11657" y="12037"/>
                    <a:pt x="9288" y="18383"/>
                    <a:pt x="6657" y="25372"/>
                  </a:cubicBezTo>
                  <a:cubicBezTo>
                    <a:pt x="4037" y="32373"/>
                    <a:pt x="1680" y="38719"/>
                    <a:pt x="1" y="43315"/>
                  </a:cubicBezTo>
                  <a:lnTo>
                    <a:pt x="96" y="43351"/>
                  </a:lnTo>
                  <a:cubicBezTo>
                    <a:pt x="1787" y="38755"/>
                    <a:pt x="4156" y="32421"/>
                    <a:pt x="6788" y="25420"/>
                  </a:cubicBezTo>
                  <a:cubicBezTo>
                    <a:pt x="9419" y="18419"/>
                    <a:pt x="11776" y="12085"/>
                    <a:pt x="13443" y="7477"/>
                  </a:cubicBezTo>
                  <a:cubicBezTo>
                    <a:pt x="14277" y="5179"/>
                    <a:pt x="14943" y="3310"/>
                    <a:pt x="15396" y="2012"/>
                  </a:cubicBezTo>
                  <a:cubicBezTo>
                    <a:pt x="15622" y="1369"/>
                    <a:pt x="15801" y="869"/>
                    <a:pt x="15920" y="524"/>
                  </a:cubicBezTo>
                  <a:cubicBezTo>
                    <a:pt x="15979" y="357"/>
                    <a:pt x="16015" y="226"/>
                    <a:pt x="16051" y="143"/>
                  </a:cubicBezTo>
                  <a:cubicBezTo>
                    <a:pt x="16074" y="49"/>
                    <a:pt x="16086" y="1"/>
                    <a:pt x="16086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8205784" y="3624492"/>
              <a:ext cx="96165" cy="272048"/>
            </a:xfrm>
            <a:custGeom>
              <a:avLst/>
              <a:gdLst/>
              <a:ahLst/>
              <a:cxnLst/>
              <a:rect l="l" t="t" r="r" b="b"/>
              <a:pathLst>
                <a:path w="2858" h="7622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12"/>
                    <a:pt x="36" y="120"/>
                    <a:pt x="107" y="310"/>
                  </a:cubicBezTo>
                  <a:cubicBezTo>
                    <a:pt x="191" y="536"/>
                    <a:pt x="286" y="810"/>
                    <a:pt x="405" y="1132"/>
                  </a:cubicBezTo>
                  <a:cubicBezTo>
                    <a:pt x="667" y="1858"/>
                    <a:pt x="1000" y="2798"/>
                    <a:pt x="1381" y="3834"/>
                  </a:cubicBezTo>
                  <a:cubicBezTo>
                    <a:pt x="1762" y="4894"/>
                    <a:pt x="2108" y="5846"/>
                    <a:pt x="2370" y="6537"/>
                  </a:cubicBezTo>
                  <a:cubicBezTo>
                    <a:pt x="2512" y="6882"/>
                    <a:pt x="2620" y="7156"/>
                    <a:pt x="2703" y="7335"/>
                  </a:cubicBezTo>
                  <a:cubicBezTo>
                    <a:pt x="2793" y="7516"/>
                    <a:pt x="2841" y="7621"/>
                    <a:pt x="2856" y="7621"/>
                  </a:cubicBezTo>
                  <a:cubicBezTo>
                    <a:pt x="2856" y="7621"/>
                    <a:pt x="2857" y="7621"/>
                    <a:pt x="2858" y="7620"/>
                  </a:cubicBezTo>
                  <a:cubicBezTo>
                    <a:pt x="2858" y="7620"/>
                    <a:pt x="2822" y="7513"/>
                    <a:pt x="2762" y="7323"/>
                  </a:cubicBezTo>
                  <a:cubicBezTo>
                    <a:pt x="2679" y="7097"/>
                    <a:pt x="2584" y="6823"/>
                    <a:pt x="2465" y="6501"/>
                  </a:cubicBezTo>
                  <a:cubicBezTo>
                    <a:pt x="2203" y="5775"/>
                    <a:pt x="1881" y="4834"/>
                    <a:pt x="1512" y="3787"/>
                  </a:cubicBezTo>
                  <a:cubicBezTo>
                    <a:pt x="1131" y="2727"/>
                    <a:pt x="774" y="1775"/>
                    <a:pt x="500" y="1096"/>
                  </a:cubicBezTo>
                  <a:cubicBezTo>
                    <a:pt x="357" y="751"/>
                    <a:pt x="238" y="477"/>
                    <a:pt x="155" y="298"/>
                  </a:cubicBezTo>
                  <a:cubicBezTo>
                    <a:pt x="72" y="108"/>
                    <a:pt x="24" y="0"/>
                    <a:pt x="12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8315139" y="3770653"/>
              <a:ext cx="292901" cy="127172"/>
            </a:xfrm>
            <a:custGeom>
              <a:avLst/>
              <a:gdLst/>
              <a:ahLst/>
              <a:cxnLst/>
              <a:rect l="l" t="t" r="r" b="b"/>
              <a:pathLst>
                <a:path w="8705" h="3563" extrusionOk="0">
                  <a:moveTo>
                    <a:pt x="8689" y="0"/>
                  </a:moveTo>
                  <a:cubicBezTo>
                    <a:pt x="8593" y="0"/>
                    <a:pt x="6674" y="761"/>
                    <a:pt x="4323" y="1716"/>
                  </a:cubicBezTo>
                  <a:cubicBezTo>
                    <a:pt x="1929" y="2704"/>
                    <a:pt x="1" y="3525"/>
                    <a:pt x="13" y="3561"/>
                  </a:cubicBezTo>
                  <a:cubicBezTo>
                    <a:pt x="13" y="3562"/>
                    <a:pt x="15" y="3562"/>
                    <a:pt x="17" y="3562"/>
                  </a:cubicBezTo>
                  <a:cubicBezTo>
                    <a:pt x="125" y="3562"/>
                    <a:pt x="2043" y="2813"/>
                    <a:pt x="4382" y="1847"/>
                  </a:cubicBezTo>
                  <a:cubicBezTo>
                    <a:pt x="6775" y="858"/>
                    <a:pt x="8704" y="37"/>
                    <a:pt x="8692" y="1"/>
                  </a:cubicBezTo>
                  <a:cubicBezTo>
                    <a:pt x="8692" y="0"/>
                    <a:pt x="8691" y="0"/>
                    <a:pt x="8689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8163725" y="4231229"/>
              <a:ext cx="276044" cy="43902"/>
            </a:xfrm>
            <a:custGeom>
              <a:avLst/>
              <a:gdLst/>
              <a:ahLst/>
              <a:cxnLst/>
              <a:rect l="l" t="t" r="r" b="b"/>
              <a:pathLst>
                <a:path w="8204" h="1230" extrusionOk="0">
                  <a:moveTo>
                    <a:pt x="8188" y="0"/>
                  </a:moveTo>
                  <a:cubicBezTo>
                    <a:pt x="8150" y="0"/>
                    <a:pt x="8046" y="22"/>
                    <a:pt x="7870" y="51"/>
                  </a:cubicBezTo>
                  <a:cubicBezTo>
                    <a:pt x="7644" y="99"/>
                    <a:pt x="7346" y="146"/>
                    <a:pt x="7001" y="218"/>
                  </a:cubicBezTo>
                  <a:cubicBezTo>
                    <a:pt x="6263" y="361"/>
                    <a:pt x="5239" y="539"/>
                    <a:pt x="4108" y="706"/>
                  </a:cubicBezTo>
                  <a:cubicBezTo>
                    <a:pt x="2977" y="885"/>
                    <a:pt x="1953" y="992"/>
                    <a:pt x="1203" y="1075"/>
                  </a:cubicBezTo>
                  <a:cubicBezTo>
                    <a:pt x="857" y="1111"/>
                    <a:pt x="560" y="1147"/>
                    <a:pt x="322" y="1170"/>
                  </a:cubicBezTo>
                  <a:cubicBezTo>
                    <a:pt x="107" y="1194"/>
                    <a:pt x="0" y="1218"/>
                    <a:pt x="0" y="1218"/>
                  </a:cubicBezTo>
                  <a:cubicBezTo>
                    <a:pt x="0" y="1230"/>
                    <a:pt x="119" y="1230"/>
                    <a:pt x="322" y="1230"/>
                  </a:cubicBezTo>
                  <a:cubicBezTo>
                    <a:pt x="536" y="1218"/>
                    <a:pt x="833" y="1194"/>
                    <a:pt x="1214" y="1170"/>
                  </a:cubicBezTo>
                  <a:cubicBezTo>
                    <a:pt x="1965" y="1123"/>
                    <a:pt x="3000" y="1016"/>
                    <a:pt x="4132" y="849"/>
                  </a:cubicBezTo>
                  <a:cubicBezTo>
                    <a:pt x="5263" y="682"/>
                    <a:pt x="6287" y="480"/>
                    <a:pt x="7025" y="313"/>
                  </a:cubicBezTo>
                  <a:cubicBezTo>
                    <a:pt x="7394" y="230"/>
                    <a:pt x="7680" y="158"/>
                    <a:pt x="7882" y="99"/>
                  </a:cubicBezTo>
                  <a:cubicBezTo>
                    <a:pt x="8096" y="51"/>
                    <a:pt x="8203" y="15"/>
                    <a:pt x="8203" y="4"/>
                  </a:cubicBezTo>
                  <a:cubicBezTo>
                    <a:pt x="8201" y="1"/>
                    <a:pt x="8196" y="0"/>
                    <a:pt x="8188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8013085" y="4050732"/>
              <a:ext cx="153062" cy="221044"/>
            </a:xfrm>
            <a:custGeom>
              <a:avLst/>
              <a:gdLst/>
              <a:ahLst/>
              <a:cxnLst/>
              <a:rect l="l" t="t" r="r" b="b"/>
              <a:pathLst>
                <a:path w="4549" h="6193" extrusionOk="0">
                  <a:moveTo>
                    <a:pt x="12" y="0"/>
                  </a:moveTo>
                  <a:cubicBezTo>
                    <a:pt x="0" y="12"/>
                    <a:pt x="60" y="108"/>
                    <a:pt x="167" y="262"/>
                  </a:cubicBezTo>
                  <a:cubicBezTo>
                    <a:pt x="286" y="441"/>
                    <a:pt x="453" y="667"/>
                    <a:pt x="631" y="941"/>
                  </a:cubicBezTo>
                  <a:cubicBezTo>
                    <a:pt x="1036" y="1513"/>
                    <a:pt x="1596" y="2286"/>
                    <a:pt x="2215" y="3144"/>
                  </a:cubicBezTo>
                  <a:cubicBezTo>
                    <a:pt x="2846" y="4001"/>
                    <a:pt x="3417" y="4763"/>
                    <a:pt x="3834" y="5323"/>
                  </a:cubicBezTo>
                  <a:cubicBezTo>
                    <a:pt x="4037" y="5573"/>
                    <a:pt x="4203" y="5787"/>
                    <a:pt x="4334" y="5965"/>
                  </a:cubicBezTo>
                  <a:cubicBezTo>
                    <a:pt x="4446" y="6110"/>
                    <a:pt x="4515" y="6193"/>
                    <a:pt x="4534" y="6193"/>
                  </a:cubicBezTo>
                  <a:cubicBezTo>
                    <a:pt x="4535" y="6193"/>
                    <a:pt x="4536" y="6192"/>
                    <a:pt x="4537" y="6192"/>
                  </a:cubicBezTo>
                  <a:cubicBezTo>
                    <a:pt x="4548" y="6192"/>
                    <a:pt x="4489" y="6096"/>
                    <a:pt x="4382" y="5930"/>
                  </a:cubicBezTo>
                  <a:cubicBezTo>
                    <a:pt x="4251" y="5751"/>
                    <a:pt x="4096" y="5525"/>
                    <a:pt x="3917" y="5263"/>
                  </a:cubicBezTo>
                  <a:cubicBezTo>
                    <a:pt x="3513" y="4691"/>
                    <a:pt x="2953" y="3918"/>
                    <a:pt x="2322" y="3060"/>
                  </a:cubicBezTo>
                  <a:cubicBezTo>
                    <a:pt x="1703" y="2203"/>
                    <a:pt x="1131" y="1441"/>
                    <a:pt x="715" y="881"/>
                  </a:cubicBezTo>
                  <a:cubicBezTo>
                    <a:pt x="512" y="631"/>
                    <a:pt x="346" y="405"/>
                    <a:pt x="203" y="227"/>
                  </a:cubicBezTo>
                  <a:cubicBezTo>
                    <a:pt x="84" y="8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838825" y="4365611"/>
              <a:ext cx="198318" cy="281364"/>
            </a:xfrm>
            <a:custGeom>
              <a:avLst/>
              <a:gdLst/>
              <a:ahLst/>
              <a:cxnLst/>
              <a:rect l="l" t="t" r="r" b="b"/>
              <a:pathLst>
                <a:path w="5894" h="7883" extrusionOk="0">
                  <a:moveTo>
                    <a:pt x="14" y="0"/>
                  </a:moveTo>
                  <a:cubicBezTo>
                    <a:pt x="13" y="0"/>
                    <a:pt x="13" y="0"/>
                    <a:pt x="12" y="1"/>
                  </a:cubicBezTo>
                  <a:cubicBezTo>
                    <a:pt x="0" y="1"/>
                    <a:pt x="83" y="120"/>
                    <a:pt x="214" y="322"/>
                  </a:cubicBezTo>
                  <a:cubicBezTo>
                    <a:pt x="381" y="549"/>
                    <a:pt x="583" y="834"/>
                    <a:pt x="834" y="1180"/>
                  </a:cubicBezTo>
                  <a:cubicBezTo>
                    <a:pt x="1357" y="1906"/>
                    <a:pt x="2084" y="2894"/>
                    <a:pt x="2893" y="3978"/>
                  </a:cubicBezTo>
                  <a:cubicBezTo>
                    <a:pt x="3703" y="5073"/>
                    <a:pt x="4453" y="6049"/>
                    <a:pt x="4989" y="6752"/>
                  </a:cubicBezTo>
                  <a:cubicBezTo>
                    <a:pt x="5251" y="7097"/>
                    <a:pt x="5465" y="7371"/>
                    <a:pt x="5632" y="7585"/>
                  </a:cubicBezTo>
                  <a:cubicBezTo>
                    <a:pt x="5798" y="7776"/>
                    <a:pt x="5882" y="7883"/>
                    <a:pt x="5894" y="7883"/>
                  </a:cubicBezTo>
                  <a:cubicBezTo>
                    <a:pt x="5894" y="7871"/>
                    <a:pt x="5822" y="7764"/>
                    <a:pt x="5679" y="7549"/>
                  </a:cubicBezTo>
                  <a:cubicBezTo>
                    <a:pt x="5525" y="7335"/>
                    <a:pt x="5310" y="7038"/>
                    <a:pt x="5072" y="6692"/>
                  </a:cubicBezTo>
                  <a:cubicBezTo>
                    <a:pt x="4548" y="5978"/>
                    <a:pt x="3822" y="4990"/>
                    <a:pt x="3000" y="3894"/>
                  </a:cubicBezTo>
                  <a:cubicBezTo>
                    <a:pt x="2191" y="2811"/>
                    <a:pt x="1453" y="1834"/>
                    <a:pt x="917" y="1120"/>
                  </a:cubicBezTo>
                  <a:cubicBezTo>
                    <a:pt x="655" y="787"/>
                    <a:pt x="429" y="513"/>
                    <a:pt x="262" y="299"/>
                  </a:cubicBezTo>
                  <a:cubicBezTo>
                    <a:pt x="115" y="106"/>
                    <a:pt x="32" y="0"/>
                    <a:pt x="14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8033913" y="4573448"/>
              <a:ext cx="348958" cy="65460"/>
            </a:xfrm>
            <a:custGeom>
              <a:avLst/>
              <a:gdLst/>
              <a:ahLst/>
              <a:cxnLst/>
              <a:rect l="l" t="t" r="r" b="b"/>
              <a:pathLst>
                <a:path w="10371" h="1834" extrusionOk="0">
                  <a:moveTo>
                    <a:pt x="10371" y="0"/>
                  </a:moveTo>
                  <a:lnTo>
                    <a:pt x="10371" y="0"/>
                  </a:lnTo>
                  <a:cubicBezTo>
                    <a:pt x="10371" y="0"/>
                    <a:pt x="10228" y="24"/>
                    <a:pt x="9966" y="72"/>
                  </a:cubicBezTo>
                  <a:cubicBezTo>
                    <a:pt x="9680" y="131"/>
                    <a:pt x="9311" y="214"/>
                    <a:pt x="8859" y="310"/>
                  </a:cubicBezTo>
                  <a:cubicBezTo>
                    <a:pt x="7930" y="500"/>
                    <a:pt x="6632" y="762"/>
                    <a:pt x="5203" y="1012"/>
                  </a:cubicBezTo>
                  <a:cubicBezTo>
                    <a:pt x="3775" y="1262"/>
                    <a:pt x="2477" y="1465"/>
                    <a:pt x="1536" y="1596"/>
                  </a:cubicBezTo>
                  <a:cubicBezTo>
                    <a:pt x="1084" y="1655"/>
                    <a:pt x="703" y="1715"/>
                    <a:pt x="417" y="1750"/>
                  </a:cubicBezTo>
                  <a:cubicBezTo>
                    <a:pt x="155" y="1798"/>
                    <a:pt x="0" y="1822"/>
                    <a:pt x="12" y="1834"/>
                  </a:cubicBezTo>
                  <a:cubicBezTo>
                    <a:pt x="12" y="1834"/>
                    <a:pt x="155" y="1834"/>
                    <a:pt x="417" y="1810"/>
                  </a:cubicBezTo>
                  <a:cubicBezTo>
                    <a:pt x="691" y="1786"/>
                    <a:pt x="1072" y="1750"/>
                    <a:pt x="1548" y="1691"/>
                  </a:cubicBezTo>
                  <a:cubicBezTo>
                    <a:pt x="2489" y="1584"/>
                    <a:pt x="3799" y="1405"/>
                    <a:pt x="5227" y="1155"/>
                  </a:cubicBezTo>
                  <a:cubicBezTo>
                    <a:pt x="6668" y="893"/>
                    <a:pt x="7954" y="619"/>
                    <a:pt x="8882" y="405"/>
                  </a:cubicBezTo>
                  <a:cubicBezTo>
                    <a:pt x="9347" y="298"/>
                    <a:pt x="9716" y="202"/>
                    <a:pt x="9978" y="131"/>
                  </a:cubicBezTo>
                  <a:cubicBezTo>
                    <a:pt x="10228" y="60"/>
                    <a:pt x="10371" y="12"/>
                    <a:pt x="10371" y="0"/>
                  </a:cubicBezTo>
                  <a:close/>
                </a:path>
              </a:pathLst>
            </a:custGeom>
            <a:solidFill>
              <a:srgbClr val="E2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9"/>
          <p:cNvSpPr/>
          <p:nvPr/>
        </p:nvSpPr>
        <p:spPr>
          <a:xfrm>
            <a:off x="339743" y="301440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5604029" y="23726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339751" y="175347"/>
            <a:ext cx="311724" cy="293052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5344436" y="1958232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545318" y="404060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3420854" y="3670734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230580" y="2237389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9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"/>
          <p:cNvSpPr txBox="1">
            <a:spLocks noGrp="1"/>
          </p:cNvSpPr>
          <p:nvPr>
            <p:ph type="title" idx="2" hasCustomPrompt="1"/>
          </p:nvPr>
        </p:nvSpPr>
        <p:spPr>
          <a:xfrm>
            <a:off x="699375" y="316000"/>
            <a:ext cx="26622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03014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/>
          <p:nvPr/>
        </p:nvSpPr>
        <p:spPr>
          <a:xfrm>
            <a:off x="0" y="-13950"/>
            <a:ext cx="9144000" cy="4805700"/>
          </a:xfrm>
          <a:prstGeom prst="rect">
            <a:avLst/>
          </a:prstGeom>
          <a:solidFill>
            <a:srgbClr val="073763">
              <a:alpha val="55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10"/>
          <p:cNvSpPr txBox="1">
            <a:spLocks noGrp="1"/>
          </p:cNvSpPr>
          <p:nvPr>
            <p:ph type="title"/>
          </p:nvPr>
        </p:nvSpPr>
        <p:spPr>
          <a:xfrm>
            <a:off x="4991100" y="540000"/>
            <a:ext cx="3432900" cy="26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448499" y="4136220"/>
            <a:ext cx="390614" cy="414390"/>
          </a:xfrm>
          <a:custGeom>
            <a:avLst/>
            <a:gdLst/>
            <a:ahLst/>
            <a:cxnLst/>
            <a:rect l="l" t="t" r="r" b="b"/>
            <a:pathLst>
              <a:path w="11609" h="11610" extrusionOk="0">
                <a:moveTo>
                  <a:pt x="5810" y="1"/>
                </a:moveTo>
                <a:cubicBezTo>
                  <a:pt x="2596" y="1"/>
                  <a:pt x="0" y="2608"/>
                  <a:pt x="0" y="5811"/>
                </a:cubicBezTo>
                <a:cubicBezTo>
                  <a:pt x="0" y="9014"/>
                  <a:pt x="2596" y="11609"/>
                  <a:pt x="5810" y="11609"/>
                </a:cubicBezTo>
                <a:cubicBezTo>
                  <a:pt x="9013" y="11609"/>
                  <a:pt x="11609" y="9014"/>
                  <a:pt x="11609" y="5811"/>
                </a:cubicBezTo>
                <a:cubicBezTo>
                  <a:pt x="11609" y="2596"/>
                  <a:pt x="9013" y="1"/>
                  <a:pt x="5810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7385828" y="266320"/>
            <a:ext cx="185532" cy="196808"/>
          </a:xfrm>
          <a:custGeom>
            <a:avLst/>
            <a:gdLst/>
            <a:ahLst/>
            <a:cxnLst/>
            <a:rect l="l" t="t" r="r" b="b"/>
            <a:pathLst>
              <a:path w="5514" h="5514" extrusionOk="0">
                <a:moveTo>
                  <a:pt x="2751" y="1"/>
                </a:moveTo>
                <a:lnTo>
                  <a:pt x="1775" y="1787"/>
                </a:lnTo>
                <a:lnTo>
                  <a:pt x="1" y="2763"/>
                </a:lnTo>
                <a:lnTo>
                  <a:pt x="1775" y="3727"/>
                </a:lnTo>
                <a:lnTo>
                  <a:pt x="2751" y="5513"/>
                </a:lnTo>
                <a:lnTo>
                  <a:pt x="3727" y="3727"/>
                </a:lnTo>
                <a:lnTo>
                  <a:pt x="5513" y="2763"/>
                </a:lnTo>
                <a:lnTo>
                  <a:pt x="3727" y="1787"/>
                </a:lnTo>
                <a:lnTo>
                  <a:pt x="2751" y="1"/>
                </a:ln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8472461" y="2661810"/>
            <a:ext cx="139031" cy="147481"/>
          </a:xfrm>
          <a:custGeom>
            <a:avLst/>
            <a:gdLst/>
            <a:ahLst/>
            <a:cxnLst/>
            <a:rect l="l" t="t" r="r" b="b"/>
            <a:pathLst>
              <a:path w="4132" h="4132" extrusionOk="0">
                <a:moveTo>
                  <a:pt x="2072" y="0"/>
                </a:moveTo>
                <a:lnTo>
                  <a:pt x="1334" y="1334"/>
                </a:lnTo>
                <a:lnTo>
                  <a:pt x="0" y="2060"/>
                </a:lnTo>
                <a:lnTo>
                  <a:pt x="1334" y="2798"/>
                </a:lnTo>
                <a:lnTo>
                  <a:pt x="2072" y="4132"/>
                </a:lnTo>
                <a:lnTo>
                  <a:pt x="2798" y="2798"/>
                </a:lnTo>
                <a:lnTo>
                  <a:pt x="4132" y="2060"/>
                </a:lnTo>
                <a:lnTo>
                  <a:pt x="2798" y="1334"/>
                </a:lnTo>
                <a:lnTo>
                  <a:pt x="2072" y="0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3805321" y="290963"/>
            <a:ext cx="139065" cy="147517"/>
          </a:xfrm>
          <a:custGeom>
            <a:avLst/>
            <a:gdLst/>
            <a:ahLst/>
            <a:cxnLst/>
            <a:rect l="l" t="t" r="r" b="b"/>
            <a:pathLst>
              <a:path w="4133" h="4133" extrusionOk="0">
                <a:moveTo>
                  <a:pt x="2061" y="1"/>
                </a:moveTo>
                <a:lnTo>
                  <a:pt x="1334" y="1334"/>
                </a:lnTo>
                <a:lnTo>
                  <a:pt x="1" y="2060"/>
                </a:lnTo>
                <a:lnTo>
                  <a:pt x="1334" y="2799"/>
                </a:lnTo>
                <a:lnTo>
                  <a:pt x="2061" y="4132"/>
                </a:lnTo>
                <a:lnTo>
                  <a:pt x="2799" y="2799"/>
                </a:lnTo>
                <a:lnTo>
                  <a:pt x="4132" y="2060"/>
                </a:lnTo>
                <a:lnTo>
                  <a:pt x="2799" y="1334"/>
                </a:lnTo>
                <a:lnTo>
                  <a:pt x="2061" y="1"/>
                </a:ln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>
            <a:off x="7864772" y="832726"/>
            <a:ext cx="92968" cy="98190"/>
          </a:xfrm>
          <a:custGeom>
            <a:avLst/>
            <a:gdLst/>
            <a:ahLst/>
            <a:cxnLst/>
            <a:rect l="l" t="t" r="r" b="b"/>
            <a:pathLst>
              <a:path w="2763" h="2751" extrusionOk="0">
                <a:moveTo>
                  <a:pt x="1381" y="0"/>
                </a:moveTo>
                <a:lnTo>
                  <a:pt x="893" y="893"/>
                </a:lnTo>
                <a:lnTo>
                  <a:pt x="0" y="1381"/>
                </a:lnTo>
                <a:lnTo>
                  <a:pt x="893" y="1869"/>
                </a:lnTo>
                <a:lnTo>
                  <a:pt x="1381" y="2750"/>
                </a:lnTo>
                <a:lnTo>
                  <a:pt x="1870" y="1869"/>
                </a:lnTo>
                <a:lnTo>
                  <a:pt x="2763" y="1381"/>
                </a:lnTo>
                <a:lnTo>
                  <a:pt x="1870" y="893"/>
                </a:lnTo>
                <a:lnTo>
                  <a:pt x="1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/>
          <p:nvPr/>
        </p:nvSpPr>
        <p:spPr>
          <a:xfrm>
            <a:off x="5970653" y="2595044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0"/>
                </a:moveTo>
                <a:lnTo>
                  <a:pt x="608" y="607"/>
                </a:lnTo>
                <a:lnTo>
                  <a:pt x="1" y="941"/>
                </a:lnTo>
                <a:lnTo>
                  <a:pt x="608" y="1262"/>
                </a:lnTo>
                <a:lnTo>
                  <a:pt x="929" y="1869"/>
                </a:lnTo>
                <a:lnTo>
                  <a:pt x="1263" y="1262"/>
                </a:lnTo>
                <a:lnTo>
                  <a:pt x="1870" y="941"/>
                </a:lnTo>
                <a:lnTo>
                  <a:pt x="1263" y="607"/>
                </a:lnTo>
                <a:lnTo>
                  <a:pt x="929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"/>
          <p:cNvSpPr/>
          <p:nvPr/>
        </p:nvSpPr>
        <p:spPr>
          <a:xfrm>
            <a:off x="8000977" y="194483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1"/>
                </a:moveTo>
                <a:lnTo>
                  <a:pt x="608" y="596"/>
                </a:lnTo>
                <a:lnTo>
                  <a:pt x="0" y="929"/>
                </a:lnTo>
                <a:lnTo>
                  <a:pt x="608" y="1263"/>
                </a:lnTo>
                <a:lnTo>
                  <a:pt x="929" y="1870"/>
                </a:lnTo>
                <a:lnTo>
                  <a:pt x="1262" y="1263"/>
                </a:lnTo>
                <a:lnTo>
                  <a:pt x="1870" y="929"/>
                </a:lnTo>
                <a:lnTo>
                  <a:pt x="1262" y="596"/>
                </a:lnTo>
                <a:lnTo>
                  <a:pt x="929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/>
          <p:nvPr/>
        </p:nvSpPr>
        <p:spPr>
          <a:xfrm>
            <a:off x="8016993" y="1035853"/>
            <a:ext cx="131023" cy="13898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51" y="1262"/>
                </a:lnTo>
                <a:lnTo>
                  <a:pt x="1" y="1953"/>
                </a:lnTo>
                <a:lnTo>
                  <a:pt x="1251" y="2643"/>
                </a:lnTo>
                <a:lnTo>
                  <a:pt x="1941" y="3894"/>
                </a:lnTo>
                <a:lnTo>
                  <a:pt x="2632" y="2643"/>
                </a:lnTo>
                <a:lnTo>
                  <a:pt x="3894" y="1953"/>
                </a:lnTo>
                <a:lnTo>
                  <a:pt x="2632" y="1262"/>
                </a:lnTo>
                <a:lnTo>
                  <a:pt x="1941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>
            <a:off x="4013958" y="4198422"/>
            <a:ext cx="102591" cy="109255"/>
          </a:xfrm>
          <a:custGeom>
            <a:avLst/>
            <a:gdLst/>
            <a:ahLst/>
            <a:cxnLst/>
            <a:rect l="l" t="t" r="r" b="b"/>
            <a:pathLst>
              <a:path w="3049" h="3061" extrusionOk="0">
                <a:moveTo>
                  <a:pt x="1525" y="0"/>
                </a:moveTo>
                <a:lnTo>
                  <a:pt x="989" y="989"/>
                </a:lnTo>
                <a:lnTo>
                  <a:pt x="1" y="1524"/>
                </a:lnTo>
                <a:lnTo>
                  <a:pt x="989" y="2072"/>
                </a:lnTo>
                <a:lnTo>
                  <a:pt x="1525" y="3060"/>
                </a:lnTo>
                <a:lnTo>
                  <a:pt x="2060" y="2072"/>
                </a:lnTo>
                <a:lnTo>
                  <a:pt x="3049" y="1524"/>
                </a:lnTo>
                <a:lnTo>
                  <a:pt x="2060" y="989"/>
                </a:lnTo>
                <a:lnTo>
                  <a:pt x="1525" y="0"/>
                </a:ln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0"/>
          <p:cNvGrpSpPr/>
          <p:nvPr/>
        </p:nvGrpSpPr>
        <p:grpSpPr>
          <a:xfrm>
            <a:off x="8000970" y="3378883"/>
            <a:ext cx="392263" cy="416924"/>
            <a:chOff x="8058245" y="2331133"/>
            <a:chExt cx="392263" cy="416924"/>
          </a:xfrm>
        </p:grpSpPr>
        <p:sp>
          <p:nvSpPr>
            <p:cNvPr id="265" name="Google Shape;265;p10"/>
            <p:cNvSpPr/>
            <p:nvPr/>
          </p:nvSpPr>
          <p:spPr>
            <a:xfrm>
              <a:off x="8059860" y="2333668"/>
              <a:ext cx="389032" cy="413105"/>
            </a:xfrm>
            <a:custGeom>
              <a:avLst/>
              <a:gdLst/>
              <a:ahLst/>
              <a:cxnLst/>
              <a:rect l="l" t="t" r="r" b="b"/>
              <a:pathLst>
                <a:path w="11562" h="11574" extrusionOk="0">
                  <a:moveTo>
                    <a:pt x="5831" y="3632"/>
                  </a:moveTo>
                  <a:cubicBezTo>
                    <a:pt x="6352" y="3632"/>
                    <a:pt x="6874" y="3826"/>
                    <a:pt x="7275" y="4216"/>
                  </a:cubicBezTo>
                  <a:cubicBezTo>
                    <a:pt x="8109" y="5013"/>
                    <a:pt x="8133" y="6335"/>
                    <a:pt x="7335" y="7156"/>
                  </a:cubicBezTo>
                  <a:cubicBezTo>
                    <a:pt x="6926" y="7584"/>
                    <a:pt x="6379" y="7798"/>
                    <a:pt x="5831" y="7798"/>
                  </a:cubicBezTo>
                  <a:cubicBezTo>
                    <a:pt x="5310" y="7798"/>
                    <a:pt x="4788" y="7605"/>
                    <a:pt x="4382" y="7216"/>
                  </a:cubicBezTo>
                  <a:cubicBezTo>
                    <a:pt x="3561" y="6418"/>
                    <a:pt x="3537" y="5097"/>
                    <a:pt x="4334" y="4275"/>
                  </a:cubicBezTo>
                  <a:lnTo>
                    <a:pt x="4334" y="4263"/>
                  </a:lnTo>
                  <a:cubicBezTo>
                    <a:pt x="4742" y="3843"/>
                    <a:pt x="5287" y="3632"/>
                    <a:pt x="5831" y="3632"/>
                  </a:cubicBezTo>
                  <a:close/>
                  <a:moveTo>
                    <a:pt x="6644" y="1"/>
                  </a:moveTo>
                  <a:lnTo>
                    <a:pt x="4704" y="37"/>
                  </a:lnTo>
                  <a:lnTo>
                    <a:pt x="4454" y="1180"/>
                  </a:lnTo>
                  <a:cubicBezTo>
                    <a:pt x="4049" y="1299"/>
                    <a:pt x="3668" y="1465"/>
                    <a:pt x="3299" y="1691"/>
                  </a:cubicBezTo>
                  <a:lnTo>
                    <a:pt x="3299" y="1668"/>
                  </a:lnTo>
                  <a:lnTo>
                    <a:pt x="2299" y="1072"/>
                  </a:lnTo>
                  <a:lnTo>
                    <a:pt x="953" y="2465"/>
                  </a:lnTo>
                  <a:lnTo>
                    <a:pt x="1608" y="3466"/>
                  </a:lnTo>
                  <a:cubicBezTo>
                    <a:pt x="1394" y="3835"/>
                    <a:pt x="1239" y="4228"/>
                    <a:pt x="1144" y="4644"/>
                  </a:cubicBezTo>
                  <a:lnTo>
                    <a:pt x="1" y="4918"/>
                  </a:lnTo>
                  <a:lnTo>
                    <a:pt x="36" y="6859"/>
                  </a:lnTo>
                  <a:lnTo>
                    <a:pt x="1179" y="7097"/>
                  </a:lnTo>
                  <a:cubicBezTo>
                    <a:pt x="1298" y="7514"/>
                    <a:pt x="1465" y="7895"/>
                    <a:pt x="1691" y="8264"/>
                  </a:cubicBezTo>
                  <a:lnTo>
                    <a:pt x="1084" y="9264"/>
                  </a:lnTo>
                  <a:lnTo>
                    <a:pt x="2477" y="10609"/>
                  </a:lnTo>
                  <a:lnTo>
                    <a:pt x="3465" y="9966"/>
                  </a:lnTo>
                  <a:cubicBezTo>
                    <a:pt x="3834" y="10169"/>
                    <a:pt x="4227" y="10324"/>
                    <a:pt x="4644" y="10431"/>
                  </a:cubicBezTo>
                  <a:lnTo>
                    <a:pt x="4918" y="11574"/>
                  </a:lnTo>
                  <a:lnTo>
                    <a:pt x="6859" y="11538"/>
                  </a:lnTo>
                  <a:lnTo>
                    <a:pt x="7097" y="10383"/>
                  </a:lnTo>
                  <a:cubicBezTo>
                    <a:pt x="7502" y="10276"/>
                    <a:pt x="7894" y="10097"/>
                    <a:pt x="8264" y="9883"/>
                  </a:cubicBezTo>
                  <a:lnTo>
                    <a:pt x="9264" y="10490"/>
                  </a:lnTo>
                  <a:lnTo>
                    <a:pt x="10597" y="9085"/>
                  </a:lnTo>
                  <a:lnTo>
                    <a:pt x="9954" y="8109"/>
                  </a:lnTo>
                  <a:cubicBezTo>
                    <a:pt x="10169" y="7740"/>
                    <a:pt x="10323" y="7347"/>
                    <a:pt x="10419" y="6930"/>
                  </a:cubicBezTo>
                  <a:lnTo>
                    <a:pt x="11562" y="6644"/>
                  </a:lnTo>
                  <a:lnTo>
                    <a:pt x="11526" y="4704"/>
                  </a:lnTo>
                  <a:lnTo>
                    <a:pt x="10383" y="4466"/>
                  </a:lnTo>
                  <a:cubicBezTo>
                    <a:pt x="10264" y="4061"/>
                    <a:pt x="10097" y="3668"/>
                    <a:pt x="9871" y="3311"/>
                  </a:cubicBezTo>
                  <a:lnTo>
                    <a:pt x="10478" y="2311"/>
                  </a:lnTo>
                  <a:lnTo>
                    <a:pt x="9073" y="953"/>
                  </a:lnTo>
                  <a:lnTo>
                    <a:pt x="8097" y="1596"/>
                  </a:lnTo>
                  <a:cubicBezTo>
                    <a:pt x="7728" y="1394"/>
                    <a:pt x="7335" y="1239"/>
                    <a:pt x="6918" y="1144"/>
                  </a:cubicBezTo>
                  <a:lnTo>
                    <a:pt x="6644" y="1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8174026" y="2461804"/>
              <a:ext cx="154274" cy="151657"/>
            </a:xfrm>
            <a:custGeom>
              <a:avLst/>
              <a:gdLst/>
              <a:ahLst/>
              <a:cxnLst/>
              <a:rect l="l" t="t" r="r" b="b"/>
              <a:pathLst>
                <a:path w="4585" h="4249" extrusionOk="0">
                  <a:moveTo>
                    <a:pt x="2470" y="1"/>
                  </a:moveTo>
                  <a:cubicBezTo>
                    <a:pt x="2073" y="1"/>
                    <a:pt x="1674" y="114"/>
                    <a:pt x="1322" y="340"/>
                  </a:cubicBezTo>
                  <a:cubicBezTo>
                    <a:pt x="1180" y="423"/>
                    <a:pt x="1049" y="542"/>
                    <a:pt x="941" y="673"/>
                  </a:cubicBezTo>
                  <a:cubicBezTo>
                    <a:pt x="1072" y="566"/>
                    <a:pt x="1215" y="471"/>
                    <a:pt x="1358" y="376"/>
                  </a:cubicBezTo>
                  <a:cubicBezTo>
                    <a:pt x="1670" y="181"/>
                    <a:pt x="2037" y="74"/>
                    <a:pt x="2408" y="74"/>
                  </a:cubicBezTo>
                  <a:cubicBezTo>
                    <a:pt x="2491" y="74"/>
                    <a:pt x="2574" y="79"/>
                    <a:pt x="2656" y="90"/>
                  </a:cubicBezTo>
                  <a:cubicBezTo>
                    <a:pt x="2966" y="126"/>
                    <a:pt x="3275" y="233"/>
                    <a:pt x="3537" y="411"/>
                  </a:cubicBezTo>
                  <a:cubicBezTo>
                    <a:pt x="3835" y="614"/>
                    <a:pt x="4073" y="888"/>
                    <a:pt x="4240" y="1221"/>
                  </a:cubicBezTo>
                  <a:cubicBezTo>
                    <a:pt x="4323" y="1388"/>
                    <a:pt x="4382" y="1578"/>
                    <a:pt x="4406" y="1769"/>
                  </a:cubicBezTo>
                  <a:cubicBezTo>
                    <a:pt x="4442" y="1971"/>
                    <a:pt x="4442" y="2173"/>
                    <a:pt x="4406" y="2376"/>
                  </a:cubicBezTo>
                  <a:cubicBezTo>
                    <a:pt x="4287" y="3245"/>
                    <a:pt x="3620" y="3947"/>
                    <a:pt x="2751" y="4090"/>
                  </a:cubicBezTo>
                  <a:cubicBezTo>
                    <a:pt x="2650" y="4108"/>
                    <a:pt x="2549" y="4117"/>
                    <a:pt x="2448" y="4117"/>
                  </a:cubicBezTo>
                  <a:cubicBezTo>
                    <a:pt x="2346" y="4117"/>
                    <a:pt x="2245" y="4108"/>
                    <a:pt x="2144" y="4090"/>
                  </a:cubicBezTo>
                  <a:cubicBezTo>
                    <a:pt x="1954" y="4067"/>
                    <a:pt x="1763" y="4019"/>
                    <a:pt x="1584" y="3936"/>
                  </a:cubicBezTo>
                  <a:cubicBezTo>
                    <a:pt x="953" y="3662"/>
                    <a:pt x="513" y="3078"/>
                    <a:pt x="406" y="2400"/>
                  </a:cubicBezTo>
                  <a:cubicBezTo>
                    <a:pt x="322" y="1935"/>
                    <a:pt x="406" y="1471"/>
                    <a:pt x="632" y="1066"/>
                  </a:cubicBezTo>
                  <a:cubicBezTo>
                    <a:pt x="787" y="781"/>
                    <a:pt x="918" y="650"/>
                    <a:pt x="918" y="649"/>
                  </a:cubicBezTo>
                  <a:lnTo>
                    <a:pt x="918" y="649"/>
                  </a:lnTo>
                  <a:cubicBezTo>
                    <a:pt x="787" y="757"/>
                    <a:pt x="680" y="899"/>
                    <a:pt x="596" y="1042"/>
                  </a:cubicBezTo>
                  <a:cubicBezTo>
                    <a:pt x="549" y="1114"/>
                    <a:pt x="513" y="1197"/>
                    <a:pt x="477" y="1269"/>
                  </a:cubicBezTo>
                  <a:cubicBezTo>
                    <a:pt x="1" y="2340"/>
                    <a:pt x="477" y="3578"/>
                    <a:pt x="1549" y="4055"/>
                  </a:cubicBezTo>
                  <a:cubicBezTo>
                    <a:pt x="1739" y="4138"/>
                    <a:pt x="1942" y="4197"/>
                    <a:pt x="2144" y="4221"/>
                  </a:cubicBezTo>
                  <a:cubicBezTo>
                    <a:pt x="2251" y="4239"/>
                    <a:pt x="2358" y="4248"/>
                    <a:pt x="2465" y="4248"/>
                  </a:cubicBezTo>
                  <a:cubicBezTo>
                    <a:pt x="2573" y="4248"/>
                    <a:pt x="2680" y="4239"/>
                    <a:pt x="2787" y="4221"/>
                  </a:cubicBezTo>
                  <a:cubicBezTo>
                    <a:pt x="3716" y="4067"/>
                    <a:pt x="4430" y="3328"/>
                    <a:pt x="4549" y="2400"/>
                  </a:cubicBezTo>
                  <a:cubicBezTo>
                    <a:pt x="4585" y="2185"/>
                    <a:pt x="4585" y="1971"/>
                    <a:pt x="4549" y="1757"/>
                  </a:cubicBezTo>
                  <a:cubicBezTo>
                    <a:pt x="4454" y="1173"/>
                    <a:pt x="4109" y="661"/>
                    <a:pt x="3608" y="340"/>
                  </a:cubicBezTo>
                  <a:cubicBezTo>
                    <a:pt x="3263" y="114"/>
                    <a:pt x="2867" y="1"/>
                    <a:pt x="2470" y="1"/>
                  </a:cubicBez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058245" y="2331133"/>
              <a:ext cx="392263" cy="416924"/>
            </a:xfrm>
            <a:custGeom>
              <a:avLst/>
              <a:gdLst/>
              <a:ahLst/>
              <a:cxnLst/>
              <a:rect l="l" t="t" r="r" b="b"/>
              <a:pathLst>
                <a:path w="11658" h="11681" extrusionOk="0">
                  <a:moveTo>
                    <a:pt x="3192" y="1667"/>
                  </a:moveTo>
                  <a:lnTo>
                    <a:pt x="3263" y="1715"/>
                  </a:lnTo>
                  <a:lnTo>
                    <a:pt x="3292" y="1732"/>
                  </a:lnTo>
                  <a:lnTo>
                    <a:pt x="3292" y="1732"/>
                  </a:lnTo>
                  <a:cubicBezTo>
                    <a:pt x="3291" y="1730"/>
                    <a:pt x="3289" y="1728"/>
                    <a:pt x="3287" y="1727"/>
                  </a:cubicBezTo>
                  <a:lnTo>
                    <a:pt x="3192" y="1667"/>
                  </a:lnTo>
                  <a:close/>
                  <a:moveTo>
                    <a:pt x="3292" y="1732"/>
                  </a:moveTo>
                  <a:cubicBezTo>
                    <a:pt x="3305" y="1742"/>
                    <a:pt x="3326" y="1752"/>
                    <a:pt x="3347" y="1762"/>
                  </a:cubicBezTo>
                  <a:lnTo>
                    <a:pt x="3292" y="1732"/>
                  </a:lnTo>
                  <a:close/>
                  <a:moveTo>
                    <a:pt x="6704" y="0"/>
                  </a:moveTo>
                  <a:lnTo>
                    <a:pt x="4763" y="48"/>
                  </a:lnTo>
                  <a:lnTo>
                    <a:pt x="4740" y="48"/>
                  </a:lnTo>
                  <a:lnTo>
                    <a:pt x="4740" y="60"/>
                  </a:lnTo>
                  <a:lnTo>
                    <a:pt x="4502" y="1215"/>
                  </a:lnTo>
                  <a:cubicBezTo>
                    <a:pt x="4192" y="1310"/>
                    <a:pt x="3894" y="1429"/>
                    <a:pt x="3620" y="1572"/>
                  </a:cubicBezTo>
                  <a:cubicBezTo>
                    <a:pt x="3525" y="1632"/>
                    <a:pt x="3454" y="1667"/>
                    <a:pt x="3418" y="1691"/>
                  </a:cubicBezTo>
                  <a:lnTo>
                    <a:pt x="3347" y="1739"/>
                  </a:lnTo>
                  <a:cubicBezTo>
                    <a:pt x="3370" y="1727"/>
                    <a:pt x="3394" y="1715"/>
                    <a:pt x="3418" y="1703"/>
                  </a:cubicBezTo>
                  <a:lnTo>
                    <a:pt x="3620" y="1596"/>
                  </a:lnTo>
                  <a:cubicBezTo>
                    <a:pt x="3906" y="1453"/>
                    <a:pt x="4204" y="1334"/>
                    <a:pt x="4513" y="1251"/>
                  </a:cubicBezTo>
                  <a:cubicBezTo>
                    <a:pt x="4584" y="946"/>
                    <a:pt x="4654" y="573"/>
                    <a:pt x="4747" y="131"/>
                  </a:cubicBezTo>
                  <a:lnTo>
                    <a:pt x="4747" y="131"/>
                  </a:lnTo>
                  <a:lnTo>
                    <a:pt x="6639" y="96"/>
                  </a:lnTo>
                  <a:lnTo>
                    <a:pt x="6639" y="96"/>
                  </a:lnTo>
                  <a:cubicBezTo>
                    <a:pt x="6732" y="446"/>
                    <a:pt x="6814" y="808"/>
                    <a:pt x="6919" y="1215"/>
                  </a:cubicBezTo>
                  <a:lnTo>
                    <a:pt x="6919" y="1239"/>
                  </a:lnTo>
                  <a:lnTo>
                    <a:pt x="6942" y="1239"/>
                  </a:lnTo>
                  <a:cubicBezTo>
                    <a:pt x="7347" y="1334"/>
                    <a:pt x="7740" y="1501"/>
                    <a:pt x="8097" y="1703"/>
                  </a:cubicBezTo>
                  <a:lnTo>
                    <a:pt x="8121" y="1703"/>
                  </a:lnTo>
                  <a:lnTo>
                    <a:pt x="8145" y="1691"/>
                  </a:lnTo>
                  <a:lnTo>
                    <a:pt x="9097" y="1071"/>
                  </a:lnTo>
                  <a:lnTo>
                    <a:pt x="9097" y="1071"/>
                  </a:lnTo>
                  <a:cubicBezTo>
                    <a:pt x="9524" y="1486"/>
                    <a:pt x="9973" y="1924"/>
                    <a:pt x="10444" y="2372"/>
                  </a:cubicBezTo>
                  <a:lnTo>
                    <a:pt x="10444" y="2372"/>
                  </a:lnTo>
                  <a:lnTo>
                    <a:pt x="9871" y="3334"/>
                  </a:lnTo>
                  <a:lnTo>
                    <a:pt x="9847" y="3370"/>
                  </a:lnTo>
                  <a:lnTo>
                    <a:pt x="9871" y="3394"/>
                  </a:lnTo>
                  <a:cubicBezTo>
                    <a:pt x="10086" y="3751"/>
                    <a:pt x="10252" y="4132"/>
                    <a:pt x="10359" y="4537"/>
                  </a:cubicBezTo>
                  <a:lnTo>
                    <a:pt x="10359" y="4572"/>
                  </a:lnTo>
                  <a:lnTo>
                    <a:pt x="10395" y="4572"/>
                  </a:lnTo>
                  <a:lnTo>
                    <a:pt x="11491" y="4801"/>
                  </a:lnTo>
                  <a:lnTo>
                    <a:pt x="11491" y="4801"/>
                  </a:lnTo>
                  <a:cubicBezTo>
                    <a:pt x="11503" y="5404"/>
                    <a:pt x="11525" y="6019"/>
                    <a:pt x="11526" y="6655"/>
                  </a:cubicBezTo>
                  <a:lnTo>
                    <a:pt x="11526" y="6655"/>
                  </a:lnTo>
                  <a:lnTo>
                    <a:pt x="10431" y="6918"/>
                  </a:lnTo>
                  <a:lnTo>
                    <a:pt x="10395" y="6918"/>
                  </a:lnTo>
                  <a:lnTo>
                    <a:pt x="10395" y="6954"/>
                  </a:lnTo>
                  <a:cubicBezTo>
                    <a:pt x="10300" y="7358"/>
                    <a:pt x="10145" y="7751"/>
                    <a:pt x="9943" y="8120"/>
                  </a:cubicBezTo>
                  <a:lnTo>
                    <a:pt x="9919" y="8144"/>
                  </a:lnTo>
                  <a:lnTo>
                    <a:pt x="9943" y="8180"/>
                  </a:lnTo>
                  <a:lnTo>
                    <a:pt x="10558" y="9114"/>
                  </a:lnTo>
                  <a:lnTo>
                    <a:pt x="10558" y="9114"/>
                  </a:lnTo>
                  <a:cubicBezTo>
                    <a:pt x="10124" y="9559"/>
                    <a:pt x="9700" y="10005"/>
                    <a:pt x="9266" y="10451"/>
                  </a:cubicBezTo>
                  <a:lnTo>
                    <a:pt x="9266" y="10451"/>
                  </a:lnTo>
                  <a:lnTo>
                    <a:pt x="8312" y="9883"/>
                  </a:lnTo>
                  <a:lnTo>
                    <a:pt x="8276" y="9859"/>
                  </a:lnTo>
                  <a:lnTo>
                    <a:pt x="8240" y="9883"/>
                  </a:lnTo>
                  <a:cubicBezTo>
                    <a:pt x="7883" y="10097"/>
                    <a:pt x="7502" y="10264"/>
                    <a:pt x="7097" y="10371"/>
                  </a:cubicBezTo>
                  <a:lnTo>
                    <a:pt x="7061" y="10371"/>
                  </a:lnTo>
                  <a:lnTo>
                    <a:pt x="7061" y="10406"/>
                  </a:lnTo>
                  <a:lnTo>
                    <a:pt x="6833" y="11515"/>
                  </a:lnTo>
                  <a:lnTo>
                    <a:pt x="6833" y="11515"/>
                  </a:lnTo>
                  <a:lnTo>
                    <a:pt x="4989" y="11549"/>
                  </a:lnTo>
                  <a:lnTo>
                    <a:pt x="4989" y="11549"/>
                  </a:lnTo>
                  <a:lnTo>
                    <a:pt x="4716" y="10454"/>
                  </a:lnTo>
                  <a:lnTo>
                    <a:pt x="4716" y="10418"/>
                  </a:lnTo>
                  <a:lnTo>
                    <a:pt x="4692" y="10418"/>
                  </a:lnTo>
                  <a:cubicBezTo>
                    <a:pt x="4287" y="10323"/>
                    <a:pt x="3894" y="10168"/>
                    <a:pt x="3525" y="9966"/>
                  </a:cubicBezTo>
                  <a:lnTo>
                    <a:pt x="3490" y="9966"/>
                  </a:lnTo>
                  <a:lnTo>
                    <a:pt x="3466" y="9978"/>
                  </a:lnTo>
                  <a:lnTo>
                    <a:pt x="2531" y="10593"/>
                  </a:lnTo>
                  <a:lnTo>
                    <a:pt x="2531" y="10593"/>
                  </a:lnTo>
                  <a:cubicBezTo>
                    <a:pt x="2053" y="10148"/>
                    <a:pt x="1607" y="9714"/>
                    <a:pt x="1183" y="9302"/>
                  </a:cubicBezTo>
                  <a:lnTo>
                    <a:pt x="1183" y="9302"/>
                  </a:lnTo>
                  <a:lnTo>
                    <a:pt x="1763" y="8347"/>
                  </a:lnTo>
                  <a:lnTo>
                    <a:pt x="1775" y="8311"/>
                  </a:lnTo>
                  <a:lnTo>
                    <a:pt x="1763" y="8287"/>
                  </a:lnTo>
                  <a:cubicBezTo>
                    <a:pt x="1537" y="7930"/>
                    <a:pt x="1370" y="7549"/>
                    <a:pt x="1263" y="7144"/>
                  </a:cubicBezTo>
                  <a:lnTo>
                    <a:pt x="1263" y="7108"/>
                  </a:lnTo>
                  <a:lnTo>
                    <a:pt x="1227" y="7108"/>
                  </a:lnTo>
                  <a:lnTo>
                    <a:pt x="119" y="6878"/>
                  </a:lnTo>
                  <a:lnTo>
                    <a:pt x="119" y="6878"/>
                  </a:lnTo>
                  <a:cubicBezTo>
                    <a:pt x="107" y="6228"/>
                    <a:pt x="85" y="5600"/>
                    <a:pt x="84" y="5016"/>
                  </a:cubicBezTo>
                  <a:lnTo>
                    <a:pt x="84" y="5016"/>
                  </a:lnTo>
                  <a:lnTo>
                    <a:pt x="1192" y="4739"/>
                  </a:lnTo>
                  <a:lnTo>
                    <a:pt x="1215" y="4739"/>
                  </a:lnTo>
                  <a:lnTo>
                    <a:pt x="1215" y="4715"/>
                  </a:lnTo>
                  <a:cubicBezTo>
                    <a:pt x="1311" y="4310"/>
                    <a:pt x="1465" y="3918"/>
                    <a:pt x="1668" y="3548"/>
                  </a:cubicBezTo>
                  <a:lnTo>
                    <a:pt x="1668" y="3525"/>
                  </a:lnTo>
                  <a:lnTo>
                    <a:pt x="1668" y="3513"/>
                  </a:lnTo>
                  <a:cubicBezTo>
                    <a:pt x="1435" y="3164"/>
                    <a:pt x="1226" y="2849"/>
                    <a:pt x="1039" y="2558"/>
                  </a:cubicBezTo>
                  <a:lnTo>
                    <a:pt x="1039" y="2558"/>
                  </a:lnTo>
                  <a:lnTo>
                    <a:pt x="2350" y="1176"/>
                  </a:lnTo>
                  <a:lnTo>
                    <a:pt x="2350" y="1176"/>
                  </a:lnTo>
                  <a:lnTo>
                    <a:pt x="3097" y="1608"/>
                  </a:lnTo>
                  <a:lnTo>
                    <a:pt x="3192" y="1667"/>
                  </a:lnTo>
                  <a:lnTo>
                    <a:pt x="3192" y="1667"/>
                  </a:lnTo>
                  <a:lnTo>
                    <a:pt x="3085" y="1596"/>
                  </a:lnTo>
                  <a:lnTo>
                    <a:pt x="2335" y="1131"/>
                  </a:lnTo>
                  <a:lnTo>
                    <a:pt x="977" y="2524"/>
                  </a:lnTo>
                  <a:lnTo>
                    <a:pt x="965" y="2536"/>
                  </a:lnTo>
                  <a:lnTo>
                    <a:pt x="977" y="2560"/>
                  </a:lnTo>
                  <a:lnTo>
                    <a:pt x="1609" y="3532"/>
                  </a:lnTo>
                  <a:lnTo>
                    <a:pt x="1609" y="3532"/>
                  </a:lnTo>
                  <a:cubicBezTo>
                    <a:pt x="1403" y="3890"/>
                    <a:pt x="1253" y="4272"/>
                    <a:pt x="1148" y="4675"/>
                  </a:cubicBezTo>
                  <a:lnTo>
                    <a:pt x="1148" y="4675"/>
                  </a:lnTo>
                  <a:lnTo>
                    <a:pt x="37" y="4941"/>
                  </a:lnTo>
                  <a:lnTo>
                    <a:pt x="1" y="4941"/>
                  </a:lnTo>
                  <a:lnTo>
                    <a:pt x="1" y="4989"/>
                  </a:lnTo>
                  <a:cubicBezTo>
                    <a:pt x="13" y="5596"/>
                    <a:pt x="37" y="6239"/>
                    <a:pt x="37" y="6930"/>
                  </a:cubicBezTo>
                  <a:lnTo>
                    <a:pt x="37" y="6966"/>
                  </a:lnTo>
                  <a:lnTo>
                    <a:pt x="72" y="6966"/>
                  </a:lnTo>
                  <a:lnTo>
                    <a:pt x="1188" y="7198"/>
                  </a:lnTo>
                  <a:lnTo>
                    <a:pt x="1188" y="7198"/>
                  </a:lnTo>
                  <a:cubicBezTo>
                    <a:pt x="1304" y="7592"/>
                    <a:pt x="1462" y="7965"/>
                    <a:pt x="1674" y="8317"/>
                  </a:cubicBezTo>
                  <a:lnTo>
                    <a:pt x="1674" y="8317"/>
                  </a:lnTo>
                  <a:lnTo>
                    <a:pt x="1084" y="9287"/>
                  </a:lnTo>
                  <a:lnTo>
                    <a:pt x="1061" y="9323"/>
                  </a:lnTo>
                  <a:lnTo>
                    <a:pt x="1096" y="9359"/>
                  </a:lnTo>
                  <a:lnTo>
                    <a:pt x="2489" y="10704"/>
                  </a:lnTo>
                  <a:lnTo>
                    <a:pt x="2525" y="10740"/>
                  </a:lnTo>
                  <a:lnTo>
                    <a:pt x="2561" y="10716"/>
                  </a:lnTo>
                  <a:lnTo>
                    <a:pt x="3511" y="10090"/>
                  </a:lnTo>
                  <a:lnTo>
                    <a:pt x="3511" y="10090"/>
                  </a:lnTo>
                  <a:cubicBezTo>
                    <a:pt x="3874" y="10280"/>
                    <a:pt x="4259" y="10427"/>
                    <a:pt x="4654" y="10531"/>
                  </a:cubicBezTo>
                  <a:lnTo>
                    <a:pt x="4654" y="10531"/>
                  </a:lnTo>
                  <a:lnTo>
                    <a:pt x="4918" y="11633"/>
                  </a:lnTo>
                  <a:lnTo>
                    <a:pt x="4918" y="11680"/>
                  </a:lnTo>
                  <a:lnTo>
                    <a:pt x="4966" y="11680"/>
                  </a:lnTo>
                  <a:lnTo>
                    <a:pt x="6907" y="11645"/>
                  </a:lnTo>
                  <a:lnTo>
                    <a:pt x="6954" y="11645"/>
                  </a:lnTo>
                  <a:lnTo>
                    <a:pt x="6954" y="11597"/>
                  </a:lnTo>
                  <a:cubicBezTo>
                    <a:pt x="7035" y="11252"/>
                    <a:pt x="7104" y="10873"/>
                    <a:pt x="7184" y="10494"/>
                  </a:cubicBezTo>
                  <a:lnTo>
                    <a:pt x="7184" y="10494"/>
                  </a:lnTo>
                  <a:cubicBezTo>
                    <a:pt x="7579" y="10378"/>
                    <a:pt x="7952" y="10209"/>
                    <a:pt x="8294" y="10007"/>
                  </a:cubicBezTo>
                  <a:lnTo>
                    <a:pt x="8294" y="10007"/>
                  </a:lnTo>
                  <a:lnTo>
                    <a:pt x="9264" y="10585"/>
                  </a:lnTo>
                  <a:lnTo>
                    <a:pt x="9312" y="10609"/>
                  </a:lnTo>
                  <a:lnTo>
                    <a:pt x="9347" y="10573"/>
                  </a:lnTo>
                  <a:lnTo>
                    <a:pt x="10693" y="9180"/>
                  </a:lnTo>
                  <a:lnTo>
                    <a:pt x="10729" y="9144"/>
                  </a:lnTo>
                  <a:lnTo>
                    <a:pt x="10693" y="9109"/>
                  </a:lnTo>
                  <a:cubicBezTo>
                    <a:pt x="10484" y="8785"/>
                    <a:pt x="10276" y="8472"/>
                    <a:pt x="10068" y="8159"/>
                  </a:cubicBezTo>
                  <a:lnTo>
                    <a:pt x="10068" y="8159"/>
                  </a:lnTo>
                  <a:cubicBezTo>
                    <a:pt x="10269" y="7796"/>
                    <a:pt x="10416" y="7411"/>
                    <a:pt x="10519" y="7015"/>
                  </a:cubicBezTo>
                  <a:lnTo>
                    <a:pt x="10519" y="7015"/>
                  </a:lnTo>
                  <a:lnTo>
                    <a:pt x="11621" y="6751"/>
                  </a:lnTo>
                  <a:lnTo>
                    <a:pt x="11657" y="6751"/>
                  </a:lnTo>
                  <a:lnTo>
                    <a:pt x="11657" y="6704"/>
                  </a:lnTo>
                  <a:cubicBezTo>
                    <a:pt x="11645" y="6037"/>
                    <a:pt x="11633" y="5394"/>
                    <a:pt x="11621" y="4763"/>
                  </a:cubicBezTo>
                  <a:lnTo>
                    <a:pt x="11621" y="4715"/>
                  </a:lnTo>
                  <a:lnTo>
                    <a:pt x="11586" y="4715"/>
                  </a:lnTo>
                  <a:lnTo>
                    <a:pt x="10467" y="4485"/>
                  </a:lnTo>
                  <a:lnTo>
                    <a:pt x="10467" y="4485"/>
                  </a:lnTo>
                  <a:cubicBezTo>
                    <a:pt x="10351" y="4094"/>
                    <a:pt x="10184" y="3724"/>
                    <a:pt x="9984" y="3376"/>
                  </a:cubicBezTo>
                  <a:lnTo>
                    <a:pt x="9984" y="3376"/>
                  </a:lnTo>
                  <a:lnTo>
                    <a:pt x="10562" y="2394"/>
                  </a:lnTo>
                  <a:lnTo>
                    <a:pt x="10586" y="2358"/>
                  </a:lnTo>
                  <a:lnTo>
                    <a:pt x="10562" y="2334"/>
                  </a:lnTo>
                  <a:lnTo>
                    <a:pt x="9157" y="989"/>
                  </a:lnTo>
                  <a:lnTo>
                    <a:pt x="9133" y="965"/>
                  </a:lnTo>
                  <a:lnTo>
                    <a:pt x="9097" y="989"/>
                  </a:lnTo>
                  <a:lnTo>
                    <a:pt x="8143" y="1617"/>
                  </a:lnTo>
                  <a:lnTo>
                    <a:pt x="8143" y="1617"/>
                  </a:lnTo>
                  <a:cubicBezTo>
                    <a:pt x="7790" y="1415"/>
                    <a:pt x="7406" y="1257"/>
                    <a:pt x="7010" y="1152"/>
                  </a:cubicBezTo>
                  <a:lnTo>
                    <a:pt x="7010" y="1152"/>
                  </a:lnTo>
                  <a:lnTo>
                    <a:pt x="6728" y="24"/>
                  </a:lnTo>
                  <a:lnTo>
                    <a:pt x="6728" y="0"/>
                  </a:lnTo>
                  <a:close/>
                </a:path>
              </a:pathLst>
            </a:custGeom>
            <a:solidFill>
              <a:srgbClr val="F5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10"/>
          <p:cNvSpPr/>
          <p:nvPr/>
        </p:nvSpPr>
        <p:spPr>
          <a:xfrm>
            <a:off x="961442" y="733864"/>
            <a:ext cx="349362" cy="409464"/>
          </a:xfrm>
          <a:custGeom>
            <a:avLst/>
            <a:gdLst/>
            <a:ahLst/>
            <a:cxnLst/>
            <a:rect l="l" t="t" r="r" b="b"/>
            <a:pathLst>
              <a:path w="10383" h="11472" extrusionOk="0">
                <a:moveTo>
                  <a:pt x="4581" y="0"/>
                </a:moveTo>
                <a:cubicBezTo>
                  <a:pt x="3768" y="0"/>
                  <a:pt x="2988" y="576"/>
                  <a:pt x="2703" y="1461"/>
                </a:cubicBezTo>
                <a:cubicBezTo>
                  <a:pt x="2370" y="2521"/>
                  <a:pt x="2882" y="3652"/>
                  <a:pt x="3870" y="3961"/>
                </a:cubicBezTo>
                <a:cubicBezTo>
                  <a:pt x="4043" y="4012"/>
                  <a:pt x="4220" y="4037"/>
                  <a:pt x="4394" y="4037"/>
                </a:cubicBezTo>
                <a:cubicBezTo>
                  <a:pt x="4831" y="4037"/>
                  <a:pt x="5256" y="3881"/>
                  <a:pt x="5597" y="3592"/>
                </a:cubicBezTo>
                <a:cubicBezTo>
                  <a:pt x="5894" y="4021"/>
                  <a:pt x="6275" y="4533"/>
                  <a:pt x="6704" y="5080"/>
                </a:cubicBezTo>
                <a:cubicBezTo>
                  <a:pt x="6942" y="5378"/>
                  <a:pt x="7168" y="5664"/>
                  <a:pt x="7394" y="5926"/>
                </a:cubicBezTo>
                <a:cubicBezTo>
                  <a:pt x="6573" y="6319"/>
                  <a:pt x="6168" y="7247"/>
                  <a:pt x="6418" y="8116"/>
                </a:cubicBezTo>
                <a:cubicBezTo>
                  <a:pt x="6013" y="8247"/>
                  <a:pt x="5561" y="8402"/>
                  <a:pt x="5073" y="8581"/>
                </a:cubicBezTo>
                <a:cubicBezTo>
                  <a:pt x="4632" y="8736"/>
                  <a:pt x="4239" y="8902"/>
                  <a:pt x="3882" y="9045"/>
                </a:cubicBezTo>
                <a:cubicBezTo>
                  <a:pt x="3630" y="8239"/>
                  <a:pt x="2886" y="7726"/>
                  <a:pt x="2084" y="7726"/>
                </a:cubicBezTo>
                <a:cubicBezTo>
                  <a:pt x="1903" y="7726"/>
                  <a:pt x="1719" y="7752"/>
                  <a:pt x="1537" y="7807"/>
                </a:cubicBezTo>
                <a:cubicBezTo>
                  <a:pt x="548" y="8116"/>
                  <a:pt x="1" y="9164"/>
                  <a:pt x="298" y="10152"/>
                </a:cubicBezTo>
                <a:cubicBezTo>
                  <a:pt x="551" y="10959"/>
                  <a:pt x="1295" y="11472"/>
                  <a:pt x="2097" y="11472"/>
                </a:cubicBezTo>
                <a:cubicBezTo>
                  <a:pt x="2278" y="11472"/>
                  <a:pt x="2462" y="11445"/>
                  <a:pt x="2644" y="11391"/>
                </a:cubicBezTo>
                <a:cubicBezTo>
                  <a:pt x="3239" y="11200"/>
                  <a:pt x="3704" y="10736"/>
                  <a:pt x="3882" y="10152"/>
                </a:cubicBezTo>
                <a:cubicBezTo>
                  <a:pt x="3942" y="9938"/>
                  <a:pt x="3965" y="9724"/>
                  <a:pt x="3954" y="9509"/>
                </a:cubicBezTo>
                <a:cubicBezTo>
                  <a:pt x="4346" y="9379"/>
                  <a:pt x="4787" y="9236"/>
                  <a:pt x="5251" y="9069"/>
                </a:cubicBezTo>
                <a:cubicBezTo>
                  <a:pt x="5716" y="8902"/>
                  <a:pt x="6228" y="8700"/>
                  <a:pt x="6609" y="8521"/>
                </a:cubicBezTo>
                <a:cubicBezTo>
                  <a:pt x="6954" y="9131"/>
                  <a:pt x="7585" y="9470"/>
                  <a:pt x="8237" y="9470"/>
                </a:cubicBezTo>
                <a:cubicBezTo>
                  <a:pt x="8553" y="9470"/>
                  <a:pt x="8873" y="9391"/>
                  <a:pt x="9169" y="9224"/>
                </a:cubicBezTo>
                <a:cubicBezTo>
                  <a:pt x="10061" y="8712"/>
                  <a:pt x="10383" y="7569"/>
                  <a:pt x="9859" y="6676"/>
                </a:cubicBezTo>
                <a:cubicBezTo>
                  <a:pt x="9526" y="6080"/>
                  <a:pt x="8893" y="5724"/>
                  <a:pt x="8229" y="5724"/>
                </a:cubicBezTo>
                <a:cubicBezTo>
                  <a:pt x="8110" y="5724"/>
                  <a:pt x="7990" y="5736"/>
                  <a:pt x="7871" y="5759"/>
                </a:cubicBezTo>
                <a:cubicBezTo>
                  <a:pt x="7645" y="5449"/>
                  <a:pt x="7383" y="5116"/>
                  <a:pt x="7109" y="4759"/>
                </a:cubicBezTo>
                <a:cubicBezTo>
                  <a:pt x="6668" y="4187"/>
                  <a:pt x="6240" y="3687"/>
                  <a:pt x="5894" y="3294"/>
                </a:cubicBezTo>
                <a:cubicBezTo>
                  <a:pt x="6061" y="3080"/>
                  <a:pt x="6192" y="2842"/>
                  <a:pt x="6275" y="2580"/>
                </a:cubicBezTo>
                <a:cubicBezTo>
                  <a:pt x="6609" y="1508"/>
                  <a:pt x="6085" y="389"/>
                  <a:pt x="5097" y="80"/>
                </a:cubicBezTo>
                <a:cubicBezTo>
                  <a:pt x="4926" y="26"/>
                  <a:pt x="4753" y="0"/>
                  <a:pt x="4581" y="0"/>
                </a:cubicBezTo>
                <a:close/>
              </a:path>
            </a:pathLst>
          </a:custGeom>
          <a:solidFill>
            <a:srgbClr val="EB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0" y="4806950"/>
            <a:ext cx="9144000" cy="336522"/>
          </a:xfrm>
          <a:custGeom>
            <a:avLst/>
            <a:gdLst/>
            <a:ahLst/>
            <a:cxnLst/>
            <a:rect l="l" t="t" r="r" b="b"/>
            <a:pathLst>
              <a:path w="285750" h="28886" extrusionOk="0">
                <a:moveTo>
                  <a:pt x="0" y="1"/>
                </a:moveTo>
                <a:lnTo>
                  <a:pt x="0" y="28885"/>
                </a:lnTo>
                <a:lnTo>
                  <a:pt x="285750" y="28885"/>
                </a:lnTo>
                <a:lnTo>
                  <a:pt x="285750" y="1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11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753000"/>
            <a:ext cx="7704000" cy="28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 Medium"/>
              <a:buChar char="●"/>
              <a:defRPr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○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■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●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○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■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●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mfortaa"/>
              <a:buChar char="○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omfortaa"/>
              <a:buChar char="■"/>
              <a:defRPr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7602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1"/>
          <p:cNvSpPr txBox="1">
            <a:spLocks noGrp="1"/>
          </p:cNvSpPr>
          <p:nvPr>
            <p:ph type="ctrTitle"/>
          </p:nvPr>
        </p:nvSpPr>
        <p:spPr>
          <a:xfrm>
            <a:off x="602371" y="1054475"/>
            <a:ext cx="4313874" cy="1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REKOMENDASI HARGA LAPTOP BERDASARKAN VARIABEL WAKTU PENGGUNAAN JENIS SOFTWARE MENGGUNAKAN METODE FUZZY</a:t>
            </a:r>
          </a:p>
        </p:txBody>
      </p:sp>
      <p:sp>
        <p:nvSpPr>
          <p:cNvPr id="805" name="Google Shape;805;p31"/>
          <p:cNvSpPr/>
          <p:nvPr/>
        </p:nvSpPr>
        <p:spPr>
          <a:xfrm>
            <a:off x="2023871" y="3649793"/>
            <a:ext cx="62921" cy="66745"/>
          </a:xfrm>
          <a:custGeom>
            <a:avLst/>
            <a:gdLst/>
            <a:ahLst/>
            <a:cxnLst/>
            <a:rect l="l" t="t" r="r" b="b"/>
            <a:pathLst>
              <a:path w="1870" h="1870" extrusionOk="0">
                <a:moveTo>
                  <a:pt x="929" y="0"/>
                </a:moveTo>
                <a:lnTo>
                  <a:pt x="608" y="608"/>
                </a:lnTo>
                <a:lnTo>
                  <a:pt x="1" y="941"/>
                </a:lnTo>
                <a:lnTo>
                  <a:pt x="608" y="1262"/>
                </a:lnTo>
                <a:lnTo>
                  <a:pt x="929" y="1870"/>
                </a:lnTo>
                <a:lnTo>
                  <a:pt x="1263" y="1262"/>
                </a:lnTo>
                <a:lnTo>
                  <a:pt x="1870" y="941"/>
                </a:lnTo>
                <a:lnTo>
                  <a:pt x="1263" y="608"/>
                </a:lnTo>
                <a:lnTo>
                  <a:pt x="929" y="0"/>
                </a:lnTo>
                <a:close/>
              </a:path>
            </a:pathLst>
          </a:custGeom>
          <a:solidFill>
            <a:srgbClr val="E2E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6" name="Google Shape;806;p31"/>
          <p:cNvSpPr/>
          <p:nvPr/>
        </p:nvSpPr>
        <p:spPr>
          <a:xfrm>
            <a:off x="487734" y="3983732"/>
            <a:ext cx="114637" cy="101831"/>
          </a:xfrm>
          <a:custGeom>
            <a:avLst/>
            <a:gdLst/>
            <a:ahLst/>
            <a:cxnLst/>
            <a:rect l="l" t="t" r="r" b="b"/>
            <a:pathLst>
              <a:path w="3407" h="2853" extrusionOk="0">
                <a:moveTo>
                  <a:pt x="1670" y="0"/>
                </a:moveTo>
                <a:cubicBezTo>
                  <a:pt x="1337" y="0"/>
                  <a:pt x="1010" y="106"/>
                  <a:pt x="763" y="336"/>
                </a:cubicBezTo>
                <a:lnTo>
                  <a:pt x="477" y="693"/>
                </a:lnTo>
                <a:cubicBezTo>
                  <a:pt x="1" y="1527"/>
                  <a:pt x="644" y="2753"/>
                  <a:pt x="1596" y="2848"/>
                </a:cubicBezTo>
                <a:cubicBezTo>
                  <a:pt x="1632" y="2851"/>
                  <a:pt x="1667" y="2853"/>
                  <a:pt x="1702" y="2853"/>
                </a:cubicBezTo>
                <a:cubicBezTo>
                  <a:pt x="2622" y="2853"/>
                  <a:pt x="3406" y="1826"/>
                  <a:pt x="3108" y="943"/>
                </a:cubicBezTo>
                <a:cubicBezTo>
                  <a:pt x="2915" y="357"/>
                  <a:pt x="2282" y="0"/>
                  <a:pt x="167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7" name="Google Shape;807;p31"/>
          <p:cNvSpPr/>
          <p:nvPr/>
        </p:nvSpPr>
        <p:spPr>
          <a:xfrm>
            <a:off x="483729" y="3980270"/>
            <a:ext cx="122578" cy="108755"/>
          </a:xfrm>
          <a:custGeom>
            <a:avLst/>
            <a:gdLst/>
            <a:ahLst/>
            <a:cxnLst/>
            <a:rect l="l" t="t" r="r" b="b"/>
            <a:pathLst>
              <a:path w="3643" h="3047" extrusionOk="0">
                <a:moveTo>
                  <a:pt x="1788" y="1"/>
                </a:moveTo>
                <a:cubicBezTo>
                  <a:pt x="1431" y="1"/>
                  <a:pt x="1079" y="114"/>
                  <a:pt x="810" y="362"/>
                </a:cubicBezTo>
                <a:lnTo>
                  <a:pt x="513" y="731"/>
                </a:lnTo>
                <a:cubicBezTo>
                  <a:pt x="1" y="1624"/>
                  <a:pt x="691" y="2933"/>
                  <a:pt x="1703" y="3041"/>
                </a:cubicBezTo>
                <a:cubicBezTo>
                  <a:pt x="1743" y="3044"/>
                  <a:pt x="1783" y="3046"/>
                  <a:pt x="1822" y="3046"/>
                </a:cubicBezTo>
                <a:cubicBezTo>
                  <a:pt x="2798" y="3046"/>
                  <a:pt x="3643" y="1943"/>
                  <a:pt x="3323" y="1005"/>
                </a:cubicBezTo>
                <a:cubicBezTo>
                  <a:pt x="3115" y="381"/>
                  <a:pt x="2443" y="1"/>
                  <a:pt x="178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31"/>
          <p:cNvSpPr txBox="1">
            <a:spLocks noGrp="1"/>
          </p:cNvSpPr>
          <p:nvPr>
            <p:ph type="subTitle" idx="1"/>
          </p:nvPr>
        </p:nvSpPr>
        <p:spPr>
          <a:xfrm>
            <a:off x="602371" y="2666850"/>
            <a:ext cx="3425130" cy="1049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Oleh: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Muhammad </a:t>
            </a:r>
            <a:r>
              <a:rPr lang="en-ID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Hadziq</a:t>
            </a: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Fathul</a:t>
            </a:r>
            <a:r>
              <a:rPr lang="en-ID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Hikam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latin typeface="Times New Roman" panose="02020603050405020304" pitchFamily="18" charset="0"/>
              </a:rPr>
              <a:t>A11.2019.12133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F39C0-1396-31E3-E98C-6AD3A7CC9E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6500" y="779687"/>
            <a:ext cx="3257550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F485A-1A0C-7AE5-C642-E738875CD88E}"/>
              </a:ext>
            </a:extLst>
          </p:cNvPr>
          <p:cNvSpPr txBox="1"/>
          <p:nvPr/>
        </p:nvSpPr>
        <p:spPr>
          <a:xfrm>
            <a:off x="307399" y="1030713"/>
            <a:ext cx="52973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Oleh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pahami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berhubungan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lunak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sering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gunakan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pemakaian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sehari-harinya</a:t>
            </a:r>
            <a:endParaRPr lang="en-ID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33F224-ED37-E225-3B63-C6124F59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51404" y="255967"/>
            <a:ext cx="4011707" cy="40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4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5"/>
          <p:cNvSpPr txBox="1">
            <a:spLocks noGrp="1"/>
          </p:cNvSpPr>
          <p:nvPr>
            <p:ph type="subTitle" idx="1"/>
          </p:nvPr>
        </p:nvSpPr>
        <p:spPr>
          <a:xfrm>
            <a:off x="526800" y="2008950"/>
            <a:ext cx="4045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Pikir</a:t>
            </a:r>
            <a:r>
              <a:rPr lang="en-ID" dirty="0"/>
              <a:t> </a:t>
            </a:r>
            <a:endParaRPr dirty="0"/>
          </a:p>
        </p:txBody>
      </p:sp>
      <p:sp>
        <p:nvSpPr>
          <p:cNvPr id="1050" name="Google Shape;1050;p35"/>
          <p:cNvSpPr/>
          <p:nvPr/>
        </p:nvSpPr>
        <p:spPr>
          <a:xfrm>
            <a:off x="7352050" y="263200"/>
            <a:ext cx="849260" cy="773386"/>
          </a:xfrm>
          <a:custGeom>
            <a:avLst/>
            <a:gdLst/>
            <a:ahLst/>
            <a:cxnLst/>
            <a:rect l="l" t="t" r="r" b="b"/>
            <a:pathLst>
              <a:path w="17506" h="15942" extrusionOk="0">
                <a:moveTo>
                  <a:pt x="8749" y="1"/>
                </a:moveTo>
                <a:cubicBezTo>
                  <a:pt x="6708" y="1"/>
                  <a:pt x="4668" y="779"/>
                  <a:pt x="3112" y="2334"/>
                </a:cubicBezTo>
                <a:cubicBezTo>
                  <a:pt x="1" y="5446"/>
                  <a:pt x="1" y="10496"/>
                  <a:pt x="3112" y="13608"/>
                </a:cubicBezTo>
                <a:cubicBezTo>
                  <a:pt x="4668" y="15163"/>
                  <a:pt x="6708" y="15941"/>
                  <a:pt x="8749" y="15941"/>
                </a:cubicBezTo>
                <a:cubicBezTo>
                  <a:pt x="10789" y="15941"/>
                  <a:pt x="12830" y="15163"/>
                  <a:pt x="14385" y="13608"/>
                </a:cubicBezTo>
                <a:cubicBezTo>
                  <a:pt x="17505" y="10496"/>
                  <a:pt x="17505" y="5446"/>
                  <a:pt x="14385" y="2334"/>
                </a:cubicBezTo>
                <a:cubicBezTo>
                  <a:pt x="12830" y="779"/>
                  <a:pt x="10789" y="1"/>
                  <a:pt x="8749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7771824" y="433719"/>
            <a:ext cx="180466" cy="230531"/>
          </a:xfrm>
          <a:custGeom>
            <a:avLst/>
            <a:gdLst/>
            <a:ahLst/>
            <a:cxnLst/>
            <a:rect l="l" t="t" r="r" b="b"/>
            <a:pathLst>
              <a:path w="3720" h="4752" extrusionOk="0">
                <a:moveTo>
                  <a:pt x="58" y="1"/>
                </a:moveTo>
                <a:cubicBezTo>
                  <a:pt x="50" y="1"/>
                  <a:pt x="42" y="117"/>
                  <a:pt x="33" y="334"/>
                </a:cubicBezTo>
                <a:cubicBezTo>
                  <a:pt x="33" y="558"/>
                  <a:pt x="25" y="866"/>
                  <a:pt x="17" y="1224"/>
                </a:cubicBezTo>
                <a:cubicBezTo>
                  <a:pt x="8" y="1981"/>
                  <a:pt x="0" y="3029"/>
                  <a:pt x="0" y="4186"/>
                </a:cubicBezTo>
                <a:lnTo>
                  <a:pt x="0" y="4701"/>
                </a:lnTo>
                <a:lnTo>
                  <a:pt x="0" y="4751"/>
                </a:lnTo>
                <a:lnTo>
                  <a:pt x="58" y="4751"/>
                </a:lnTo>
                <a:cubicBezTo>
                  <a:pt x="1090" y="4751"/>
                  <a:pt x="2005" y="4743"/>
                  <a:pt x="2662" y="4735"/>
                </a:cubicBezTo>
                <a:cubicBezTo>
                  <a:pt x="2979" y="4726"/>
                  <a:pt x="3237" y="4726"/>
                  <a:pt x="3436" y="4718"/>
                </a:cubicBezTo>
                <a:cubicBezTo>
                  <a:pt x="3619" y="4718"/>
                  <a:pt x="3719" y="4710"/>
                  <a:pt x="3719" y="4701"/>
                </a:cubicBezTo>
                <a:cubicBezTo>
                  <a:pt x="3719" y="4693"/>
                  <a:pt x="3619" y="4685"/>
                  <a:pt x="3436" y="4685"/>
                </a:cubicBezTo>
                <a:cubicBezTo>
                  <a:pt x="3237" y="4676"/>
                  <a:pt x="2979" y="4676"/>
                  <a:pt x="2662" y="4668"/>
                </a:cubicBezTo>
                <a:cubicBezTo>
                  <a:pt x="2016" y="4660"/>
                  <a:pt x="1120" y="4652"/>
                  <a:pt x="108" y="4651"/>
                </a:cubicBezTo>
                <a:lnTo>
                  <a:pt x="108" y="4651"/>
                </a:lnTo>
                <a:lnTo>
                  <a:pt x="108" y="4186"/>
                </a:lnTo>
                <a:cubicBezTo>
                  <a:pt x="108" y="3029"/>
                  <a:pt x="100" y="1981"/>
                  <a:pt x="92" y="1224"/>
                </a:cubicBezTo>
                <a:cubicBezTo>
                  <a:pt x="83" y="866"/>
                  <a:pt x="83" y="558"/>
                  <a:pt x="75" y="334"/>
                </a:cubicBezTo>
                <a:cubicBezTo>
                  <a:pt x="67" y="117"/>
                  <a:pt x="67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" name="Google Shape;1052;p35"/>
          <p:cNvSpPr/>
          <p:nvPr/>
        </p:nvSpPr>
        <p:spPr>
          <a:xfrm>
            <a:off x="7773037" y="326750"/>
            <a:ext cx="5288" cy="65055"/>
          </a:xfrm>
          <a:custGeom>
            <a:avLst/>
            <a:gdLst/>
            <a:ahLst/>
            <a:cxnLst/>
            <a:rect l="l" t="t" r="r" b="b"/>
            <a:pathLst>
              <a:path w="109" h="1341" extrusionOk="0">
                <a:moveTo>
                  <a:pt x="58" y="1"/>
                </a:moveTo>
                <a:cubicBezTo>
                  <a:pt x="25" y="1"/>
                  <a:pt x="0" y="301"/>
                  <a:pt x="0" y="667"/>
                </a:cubicBezTo>
                <a:cubicBezTo>
                  <a:pt x="0" y="1041"/>
                  <a:pt x="25" y="1340"/>
                  <a:pt x="58" y="1340"/>
                </a:cubicBezTo>
                <a:cubicBezTo>
                  <a:pt x="83" y="1340"/>
                  <a:pt x="108" y="1041"/>
                  <a:pt x="108" y="667"/>
                </a:cubicBezTo>
                <a:cubicBezTo>
                  <a:pt x="108" y="301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3" name="Google Shape;1053;p35"/>
          <p:cNvSpPr/>
          <p:nvPr/>
        </p:nvSpPr>
        <p:spPr>
          <a:xfrm>
            <a:off x="7905814" y="378804"/>
            <a:ext cx="47251" cy="45408"/>
          </a:xfrm>
          <a:custGeom>
            <a:avLst/>
            <a:gdLst/>
            <a:ahLst/>
            <a:cxnLst/>
            <a:rect l="l" t="t" r="r" b="b"/>
            <a:pathLst>
              <a:path w="974" h="936" extrusionOk="0">
                <a:moveTo>
                  <a:pt x="946" y="0"/>
                </a:moveTo>
                <a:cubicBezTo>
                  <a:pt x="914" y="0"/>
                  <a:pt x="697" y="186"/>
                  <a:pt x="450" y="434"/>
                </a:cubicBezTo>
                <a:cubicBezTo>
                  <a:pt x="192" y="692"/>
                  <a:pt x="0" y="916"/>
                  <a:pt x="17" y="933"/>
                </a:cubicBezTo>
                <a:cubicBezTo>
                  <a:pt x="18" y="935"/>
                  <a:pt x="20" y="935"/>
                  <a:pt x="22" y="935"/>
                </a:cubicBezTo>
                <a:cubicBezTo>
                  <a:pt x="60" y="935"/>
                  <a:pt x="273" y="751"/>
                  <a:pt x="516" y="509"/>
                </a:cubicBezTo>
                <a:cubicBezTo>
                  <a:pt x="774" y="251"/>
                  <a:pt x="974" y="18"/>
                  <a:pt x="949" y="1"/>
                </a:cubicBezTo>
                <a:cubicBezTo>
                  <a:pt x="948" y="1"/>
                  <a:pt x="947" y="0"/>
                  <a:pt x="946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4" name="Google Shape;1054;p35"/>
          <p:cNvSpPr/>
          <p:nvPr/>
        </p:nvSpPr>
        <p:spPr>
          <a:xfrm>
            <a:off x="7999442" y="491254"/>
            <a:ext cx="56129" cy="33474"/>
          </a:xfrm>
          <a:custGeom>
            <a:avLst/>
            <a:gdLst/>
            <a:ahLst/>
            <a:cxnLst/>
            <a:rect l="l" t="t" r="r" b="b"/>
            <a:pathLst>
              <a:path w="1157" h="690" extrusionOk="0">
                <a:moveTo>
                  <a:pt x="1131" y="1"/>
                </a:moveTo>
                <a:cubicBezTo>
                  <a:pt x="1079" y="1"/>
                  <a:pt x="827" y="107"/>
                  <a:pt x="541" y="287"/>
                </a:cubicBezTo>
                <a:cubicBezTo>
                  <a:pt x="225" y="470"/>
                  <a:pt x="0" y="670"/>
                  <a:pt x="17" y="687"/>
                </a:cubicBezTo>
                <a:cubicBezTo>
                  <a:pt x="18" y="688"/>
                  <a:pt x="21" y="689"/>
                  <a:pt x="24" y="689"/>
                </a:cubicBezTo>
                <a:cubicBezTo>
                  <a:pt x="71" y="689"/>
                  <a:pt x="306" y="548"/>
                  <a:pt x="591" y="370"/>
                </a:cubicBezTo>
                <a:cubicBezTo>
                  <a:pt x="907" y="179"/>
                  <a:pt x="1157" y="29"/>
                  <a:pt x="1140" y="4"/>
                </a:cubicBezTo>
                <a:cubicBezTo>
                  <a:pt x="1139" y="2"/>
                  <a:pt x="1136" y="1"/>
                  <a:pt x="1131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5" name="Google Shape;1055;p35"/>
          <p:cNvSpPr/>
          <p:nvPr/>
        </p:nvSpPr>
        <p:spPr>
          <a:xfrm>
            <a:off x="8026900" y="655709"/>
            <a:ext cx="88438" cy="5288"/>
          </a:xfrm>
          <a:custGeom>
            <a:avLst/>
            <a:gdLst/>
            <a:ahLst/>
            <a:cxnLst/>
            <a:rect l="l" t="t" r="r" b="b"/>
            <a:pathLst>
              <a:path w="1823" h="109" extrusionOk="0">
                <a:moveTo>
                  <a:pt x="907" y="1"/>
                </a:moveTo>
                <a:cubicBezTo>
                  <a:pt x="408" y="1"/>
                  <a:pt x="0" y="26"/>
                  <a:pt x="0" y="59"/>
                </a:cubicBezTo>
                <a:cubicBezTo>
                  <a:pt x="0" y="84"/>
                  <a:pt x="408" y="109"/>
                  <a:pt x="907" y="109"/>
                </a:cubicBezTo>
                <a:cubicBezTo>
                  <a:pt x="1415" y="109"/>
                  <a:pt x="1822" y="84"/>
                  <a:pt x="1822" y="59"/>
                </a:cubicBezTo>
                <a:cubicBezTo>
                  <a:pt x="1822" y="26"/>
                  <a:pt x="1415" y="9"/>
                  <a:pt x="907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6" name="Google Shape;1056;p35"/>
          <p:cNvSpPr/>
          <p:nvPr/>
        </p:nvSpPr>
        <p:spPr>
          <a:xfrm>
            <a:off x="7417444" y="650082"/>
            <a:ext cx="83587" cy="4851"/>
          </a:xfrm>
          <a:custGeom>
            <a:avLst/>
            <a:gdLst/>
            <a:ahLst/>
            <a:cxnLst/>
            <a:rect l="l" t="t" r="r" b="b"/>
            <a:pathLst>
              <a:path w="1723" h="100" extrusionOk="0">
                <a:moveTo>
                  <a:pt x="857" y="0"/>
                </a:moveTo>
                <a:cubicBezTo>
                  <a:pt x="383" y="0"/>
                  <a:pt x="0" y="25"/>
                  <a:pt x="0" y="50"/>
                </a:cubicBezTo>
                <a:cubicBezTo>
                  <a:pt x="0" y="75"/>
                  <a:pt x="383" y="100"/>
                  <a:pt x="857" y="100"/>
                </a:cubicBezTo>
                <a:cubicBezTo>
                  <a:pt x="1340" y="100"/>
                  <a:pt x="1723" y="75"/>
                  <a:pt x="1723" y="50"/>
                </a:cubicBezTo>
                <a:cubicBezTo>
                  <a:pt x="1723" y="25"/>
                  <a:pt x="1340" y="0"/>
                  <a:pt x="857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7477162" y="776697"/>
            <a:ext cx="68257" cy="53849"/>
          </a:xfrm>
          <a:custGeom>
            <a:avLst/>
            <a:gdLst/>
            <a:ahLst/>
            <a:cxnLst/>
            <a:rect l="l" t="t" r="r" b="b"/>
            <a:pathLst>
              <a:path w="1407" h="1110" extrusionOk="0">
                <a:moveTo>
                  <a:pt x="1384" y="1"/>
                </a:moveTo>
                <a:cubicBezTo>
                  <a:pt x="1334" y="1"/>
                  <a:pt x="1031" y="226"/>
                  <a:pt x="675" y="518"/>
                </a:cubicBezTo>
                <a:cubicBezTo>
                  <a:pt x="292" y="818"/>
                  <a:pt x="1" y="1084"/>
                  <a:pt x="17" y="1109"/>
                </a:cubicBezTo>
                <a:cubicBezTo>
                  <a:pt x="18" y="1110"/>
                  <a:pt x="19" y="1110"/>
                  <a:pt x="20" y="1110"/>
                </a:cubicBezTo>
                <a:cubicBezTo>
                  <a:pt x="57" y="1110"/>
                  <a:pt x="372" y="890"/>
                  <a:pt x="733" y="593"/>
                </a:cubicBezTo>
                <a:cubicBezTo>
                  <a:pt x="1116" y="294"/>
                  <a:pt x="1407" y="27"/>
                  <a:pt x="1390" y="2"/>
                </a:cubicBezTo>
                <a:cubicBezTo>
                  <a:pt x="1389" y="1"/>
                  <a:pt x="1387" y="1"/>
                  <a:pt x="1384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" name="Google Shape;1058;p35"/>
          <p:cNvSpPr/>
          <p:nvPr/>
        </p:nvSpPr>
        <p:spPr>
          <a:xfrm>
            <a:off x="7773037" y="908358"/>
            <a:ext cx="5288" cy="88875"/>
          </a:xfrm>
          <a:custGeom>
            <a:avLst/>
            <a:gdLst/>
            <a:ahLst/>
            <a:cxnLst/>
            <a:rect l="l" t="t" r="r" b="b"/>
            <a:pathLst>
              <a:path w="109" h="1832" extrusionOk="0">
                <a:moveTo>
                  <a:pt x="58" y="1"/>
                </a:moveTo>
                <a:cubicBezTo>
                  <a:pt x="25" y="1"/>
                  <a:pt x="0" y="408"/>
                  <a:pt x="0" y="916"/>
                </a:cubicBezTo>
                <a:cubicBezTo>
                  <a:pt x="0" y="1423"/>
                  <a:pt x="25" y="1831"/>
                  <a:pt x="58" y="1831"/>
                </a:cubicBezTo>
                <a:cubicBezTo>
                  <a:pt x="83" y="1831"/>
                  <a:pt x="108" y="1423"/>
                  <a:pt x="108" y="916"/>
                </a:cubicBezTo>
                <a:cubicBezTo>
                  <a:pt x="108" y="408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" name="Google Shape;1059;p35"/>
          <p:cNvSpPr/>
          <p:nvPr/>
        </p:nvSpPr>
        <p:spPr>
          <a:xfrm>
            <a:off x="7899362" y="880076"/>
            <a:ext cx="68257" cy="58264"/>
          </a:xfrm>
          <a:custGeom>
            <a:avLst/>
            <a:gdLst/>
            <a:ahLst/>
            <a:cxnLst/>
            <a:rect l="l" t="t" r="r" b="b"/>
            <a:pathLst>
              <a:path w="1407" h="1201" extrusionOk="0">
                <a:moveTo>
                  <a:pt x="19" y="1"/>
                </a:moveTo>
                <a:cubicBezTo>
                  <a:pt x="18" y="1"/>
                  <a:pt x="17" y="1"/>
                  <a:pt x="17" y="1"/>
                </a:cubicBezTo>
                <a:cubicBezTo>
                  <a:pt x="0" y="18"/>
                  <a:pt x="250" y="351"/>
                  <a:pt x="632" y="684"/>
                </a:cubicBezTo>
                <a:cubicBezTo>
                  <a:pt x="1000" y="1003"/>
                  <a:pt x="1345" y="1200"/>
                  <a:pt x="1386" y="1200"/>
                </a:cubicBezTo>
                <a:cubicBezTo>
                  <a:pt x="1388" y="1200"/>
                  <a:pt x="1389" y="1200"/>
                  <a:pt x="1390" y="1199"/>
                </a:cubicBezTo>
                <a:cubicBezTo>
                  <a:pt x="1406" y="1174"/>
                  <a:pt x="1073" y="933"/>
                  <a:pt x="699" y="600"/>
                </a:cubicBezTo>
                <a:cubicBezTo>
                  <a:pt x="335" y="285"/>
                  <a:pt x="57" y="1"/>
                  <a:pt x="19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0" name="Google Shape;1060;p35"/>
          <p:cNvSpPr/>
          <p:nvPr/>
        </p:nvSpPr>
        <p:spPr>
          <a:xfrm>
            <a:off x="8000267" y="786448"/>
            <a:ext cx="56954" cy="55062"/>
          </a:xfrm>
          <a:custGeom>
            <a:avLst/>
            <a:gdLst/>
            <a:ahLst/>
            <a:cxnLst/>
            <a:rect l="l" t="t" r="r" b="b"/>
            <a:pathLst>
              <a:path w="1174" h="1135" extrusionOk="0">
                <a:moveTo>
                  <a:pt x="20" y="0"/>
                </a:moveTo>
                <a:cubicBezTo>
                  <a:pt x="19" y="0"/>
                  <a:pt x="18" y="1"/>
                  <a:pt x="17" y="1"/>
                </a:cubicBezTo>
                <a:cubicBezTo>
                  <a:pt x="0" y="18"/>
                  <a:pt x="233" y="292"/>
                  <a:pt x="549" y="608"/>
                </a:cubicBezTo>
                <a:cubicBezTo>
                  <a:pt x="850" y="902"/>
                  <a:pt x="1106" y="1134"/>
                  <a:pt x="1151" y="1134"/>
                </a:cubicBezTo>
                <a:cubicBezTo>
                  <a:pt x="1154" y="1134"/>
                  <a:pt x="1155" y="1134"/>
                  <a:pt x="1157" y="1133"/>
                </a:cubicBezTo>
                <a:cubicBezTo>
                  <a:pt x="1173" y="1116"/>
                  <a:pt x="940" y="841"/>
                  <a:pt x="624" y="534"/>
                </a:cubicBezTo>
                <a:cubicBezTo>
                  <a:pt x="319" y="228"/>
                  <a:pt x="60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" name="Google Shape;1061;p35"/>
          <p:cNvSpPr/>
          <p:nvPr/>
        </p:nvSpPr>
        <p:spPr>
          <a:xfrm>
            <a:off x="7491279" y="484947"/>
            <a:ext cx="50113" cy="48561"/>
          </a:xfrm>
          <a:custGeom>
            <a:avLst/>
            <a:gdLst/>
            <a:ahLst/>
            <a:cxnLst/>
            <a:rect l="l" t="t" r="r" b="b"/>
            <a:pathLst>
              <a:path w="1033" h="1001" extrusionOk="0">
                <a:moveTo>
                  <a:pt x="20" y="0"/>
                </a:moveTo>
                <a:cubicBezTo>
                  <a:pt x="19" y="0"/>
                  <a:pt x="18" y="1"/>
                  <a:pt x="18" y="1"/>
                </a:cubicBezTo>
                <a:cubicBezTo>
                  <a:pt x="1" y="26"/>
                  <a:pt x="201" y="268"/>
                  <a:pt x="475" y="542"/>
                </a:cubicBezTo>
                <a:cubicBezTo>
                  <a:pt x="739" y="806"/>
                  <a:pt x="972" y="1001"/>
                  <a:pt x="1012" y="1001"/>
                </a:cubicBezTo>
                <a:cubicBezTo>
                  <a:pt x="1014" y="1001"/>
                  <a:pt x="1015" y="1000"/>
                  <a:pt x="1016" y="1000"/>
                </a:cubicBezTo>
                <a:cubicBezTo>
                  <a:pt x="1033" y="983"/>
                  <a:pt x="825" y="742"/>
                  <a:pt x="550" y="467"/>
                </a:cubicBezTo>
                <a:cubicBezTo>
                  <a:pt x="286" y="203"/>
                  <a:pt x="52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" name="Google Shape;1062;p35"/>
          <p:cNvSpPr/>
          <p:nvPr/>
        </p:nvSpPr>
        <p:spPr>
          <a:xfrm>
            <a:off x="7602711" y="369877"/>
            <a:ext cx="49289" cy="47057"/>
          </a:xfrm>
          <a:custGeom>
            <a:avLst/>
            <a:gdLst/>
            <a:ahLst/>
            <a:cxnLst/>
            <a:rect l="l" t="t" r="r" b="b"/>
            <a:pathLst>
              <a:path w="1016" h="970" extrusionOk="0">
                <a:moveTo>
                  <a:pt x="23" y="0"/>
                </a:moveTo>
                <a:cubicBezTo>
                  <a:pt x="20" y="0"/>
                  <a:pt x="18" y="1"/>
                  <a:pt x="17" y="2"/>
                </a:cubicBezTo>
                <a:cubicBezTo>
                  <a:pt x="0" y="19"/>
                  <a:pt x="200" y="252"/>
                  <a:pt x="474" y="518"/>
                </a:cubicBezTo>
                <a:cubicBezTo>
                  <a:pt x="726" y="777"/>
                  <a:pt x="947" y="969"/>
                  <a:pt x="992" y="969"/>
                </a:cubicBezTo>
                <a:cubicBezTo>
                  <a:pt x="995" y="969"/>
                  <a:pt x="997" y="969"/>
                  <a:pt x="999" y="967"/>
                </a:cubicBezTo>
                <a:cubicBezTo>
                  <a:pt x="1015" y="951"/>
                  <a:pt x="815" y="718"/>
                  <a:pt x="541" y="451"/>
                </a:cubicBezTo>
                <a:cubicBezTo>
                  <a:pt x="290" y="192"/>
                  <a:pt x="68" y="0"/>
                  <a:pt x="23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03CE2-8265-3B68-3F42-4DE0AA7C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098" y="190500"/>
            <a:ext cx="4297291" cy="42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CBBC6-6009-77BB-9A98-BFD4B94AA5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5362" y="1042140"/>
            <a:ext cx="7153275" cy="3057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572F5F-9B4E-1967-FD1A-D288B6C94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37" y="336900"/>
            <a:ext cx="353599" cy="353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800F44-1935-DD4D-443C-F305C116F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784" y="4099665"/>
            <a:ext cx="353599" cy="353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B00FD5-DBBD-322D-860F-54178E40B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318" y="2401728"/>
            <a:ext cx="353599" cy="3535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5A6C2D-A1F5-AF37-ACAD-F0B435EAF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240" y="865340"/>
            <a:ext cx="353599" cy="3535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D150EF-54E4-279B-C3EE-F0BC43355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317" y="643625"/>
            <a:ext cx="280440" cy="3414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3111B9-77E3-C33D-91D8-E75C86926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020" y="3218629"/>
            <a:ext cx="280440" cy="3414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35EA71-94D4-8EBC-9236-63219F9E1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17" y="4111858"/>
            <a:ext cx="280440" cy="341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0F3E97-F100-6500-0DC8-FF9B956CB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723" y="472922"/>
            <a:ext cx="280440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49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5"/>
          <p:cNvSpPr txBox="1">
            <a:spLocks noGrp="1"/>
          </p:cNvSpPr>
          <p:nvPr>
            <p:ph type="subTitle" idx="1"/>
          </p:nvPr>
        </p:nvSpPr>
        <p:spPr>
          <a:xfrm>
            <a:off x="526800" y="2008950"/>
            <a:ext cx="4045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Rules Fuzzy</a:t>
            </a:r>
            <a:endParaRPr dirty="0"/>
          </a:p>
        </p:txBody>
      </p:sp>
      <p:sp>
        <p:nvSpPr>
          <p:cNvPr id="1050" name="Google Shape;1050;p35"/>
          <p:cNvSpPr/>
          <p:nvPr/>
        </p:nvSpPr>
        <p:spPr>
          <a:xfrm>
            <a:off x="7352050" y="263200"/>
            <a:ext cx="849260" cy="773386"/>
          </a:xfrm>
          <a:custGeom>
            <a:avLst/>
            <a:gdLst/>
            <a:ahLst/>
            <a:cxnLst/>
            <a:rect l="l" t="t" r="r" b="b"/>
            <a:pathLst>
              <a:path w="17506" h="15942" extrusionOk="0">
                <a:moveTo>
                  <a:pt x="8749" y="1"/>
                </a:moveTo>
                <a:cubicBezTo>
                  <a:pt x="6708" y="1"/>
                  <a:pt x="4668" y="779"/>
                  <a:pt x="3112" y="2334"/>
                </a:cubicBezTo>
                <a:cubicBezTo>
                  <a:pt x="1" y="5446"/>
                  <a:pt x="1" y="10496"/>
                  <a:pt x="3112" y="13608"/>
                </a:cubicBezTo>
                <a:cubicBezTo>
                  <a:pt x="4668" y="15163"/>
                  <a:pt x="6708" y="15941"/>
                  <a:pt x="8749" y="15941"/>
                </a:cubicBezTo>
                <a:cubicBezTo>
                  <a:pt x="10789" y="15941"/>
                  <a:pt x="12830" y="15163"/>
                  <a:pt x="14385" y="13608"/>
                </a:cubicBezTo>
                <a:cubicBezTo>
                  <a:pt x="17505" y="10496"/>
                  <a:pt x="17505" y="5446"/>
                  <a:pt x="14385" y="2334"/>
                </a:cubicBezTo>
                <a:cubicBezTo>
                  <a:pt x="12830" y="779"/>
                  <a:pt x="10789" y="1"/>
                  <a:pt x="8749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7771824" y="433719"/>
            <a:ext cx="180466" cy="230531"/>
          </a:xfrm>
          <a:custGeom>
            <a:avLst/>
            <a:gdLst/>
            <a:ahLst/>
            <a:cxnLst/>
            <a:rect l="l" t="t" r="r" b="b"/>
            <a:pathLst>
              <a:path w="3720" h="4752" extrusionOk="0">
                <a:moveTo>
                  <a:pt x="58" y="1"/>
                </a:moveTo>
                <a:cubicBezTo>
                  <a:pt x="50" y="1"/>
                  <a:pt x="42" y="117"/>
                  <a:pt x="33" y="334"/>
                </a:cubicBezTo>
                <a:cubicBezTo>
                  <a:pt x="33" y="558"/>
                  <a:pt x="25" y="866"/>
                  <a:pt x="17" y="1224"/>
                </a:cubicBezTo>
                <a:cubicBezTo>
                  <a:pt x="8" y="1981"/>
                  <a:pt x="0" y="3029"/>
                  <a:pt x="0" y="4186"/>
                </a:cubicBezTo>
                <a:lnTo>
                  <a:pt x="0" y="4701"/>
                </a:lnTo>
                <a:lnTo>
                  <a:pt x="0" y="4751"/>
                </a:lnTo>
                <a:lnTo>
                  <a:pt x="58" y="4751"/>
                </a:lnTo>
                <a:cubicBezTo>
                  <a:pt x="1090" y="4751"/>
                  <a:pt x="2005" y="4743"/>
                  <a:pt x="2662" y="4735"/>
                </a:cubicBezTo>
                <a:cubicBezTo>
                  <a:pt x="2979" y="4726"/>
                  <a:pt x="3237" y="4726"/>
                  <a:pt x="3436" y="4718"/>
                </a:cubicBezTo>
                <a:cubicBezTo>
                  <a:pt x="3619" y="4718"/>
                  <a:pt x="3719" y="4710"/>
                  <a:pt x="3719" y="4701"/>
                </a:cubicBezTo>
                <a:cubicBezTo>
                  <a:pt x="3719" y="4693"/>
                  <a:pt x="3619" y="4685"/>
                  <a:pt x="3436" y="4685"/>
                </a:cubicBezTo>
                <a:cubicBezTo>
                  <a:pt x="3237" y="4676"/>
                  <a:pt x="2979" y="4676"/>
                  <a:pt x="2662" y="4668"/>
                </a:cubicBezTo>
                <a:cubicBezTo>
                  <a:pt x="2016" y="4660"/>
                  <a:pt x="1120" y="4652"/>
                  <a:pt x="108" y="4651"/>
                </a:cubicBezTo>
                <a:lnTo>
                  <a:pt x="108" y="4651"/>
                </a:lnTo>
                <a:lnTo>
                  <a:pt x="108" y="4186"/>
                </a:lnTo>
                <a:cubicBezTo>
                  <a:pt x="108" y="3029"/>
                  <a:pt x="100" y="1981"/>
                  <a:pt x="92" y="1224"/>
                </a:cubicBezTo>
                <a:cubicBezTo>
                  <a:pt x="83" y="866"/>
                  <a:pt x="83" y="558"/>
                  <a:pt x="75" y="334"/>
                </a:cubicBezTo>
                <a:cubicBezTo>
                  <a:pt x="67" y="117"/>
                  <a:pt x="67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" name="Google Shape;1052;p35"/>
          <p:cNvSpPr/>
          <p:nvPr/>
        </p:nvSpPr>
        <p:spPr>
          <a:xfrm>
            <a:off x="7773037" y="326750"/>
            <a:ext cx="5288" cy="65055"/>
          </a:xfrm>
          <a:custGeom>
            <a:avLst/>
            <a:gdLst/>
            <a:ahLst/>
            <a:cxnLst/>
            <a:rect l="l" t="t" r="r" b="b"/>
            <a:pathLst>
              <a:path w="109" h="1341" extrusionOk="0">
                <a:moveTo>
                  <a:pt x="58" y="1"/>
                </a:moveTo>
                <a:cubicBezTo>
                  <a:pt x="25" y="1"/>
                  <a:pt x="0" y="301"/>
                  <a:pt x="0" y="667"/>
                </a:cubicBezTo>
                <a:cubicBezTo>
                  <a:pt x="0" y="1041"/>
                  <a:pt x="25" y="1340"/>
                  <a:pt x="58" y="1340"/>
                </a:cubicBezTo>
                <a:cubicBezTo>
                  <a:pt x="83" y="1340"/>
                  <a:pt x="108" y="1041"/>
                  <a:pt x="108" y="667"/>
                </a:cubicBezTo>
                <a:cubicBezTo>
                  <a:pt x="108" y="301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3" name="Google Shape;1053;p35"/>
          <p:cNvSpPr/>
          <p:nvPr/>
        </p:nvSpPr>
        <p:spPr>
          <a:xfrm>
            <a:off x="7905814" y="378804"/>
            <a:ext cx="47251" cy="45408"/>
          </a:xfrm>
          <a:custGeom>
            <a:avLst/>
            <a:gdLst/>
            <a:ahLst/>
            <a:cxnLst/>
            <a:rect l="l" t="t" r="r" b="b"/>
            <a:pathLst>
              <a:path w="974" h="936" extrusionOk="0">
                <a:moveTo>
                  <a:pt x="946" y="0"/>
                </a:moveTo>
                <a:cubicBezTo>
                  <a:pt x="914" y="0"/>
                  <a:pt x="697" y="186"/>
                  <a:pt x="450" y="434"/>
                </a:cubicBezTo>
                <a:cubicBezTo>
                  <a:pt x="192" y="692"/>
                  <a:pt x="0" y="916"/>
                  <a:pt x="17" y="933"/>
                </a:cubicBezTo>
                <a:cubicBezTo>
                  <a:pt x="18" y="935"/>
                  <a:pt x="20" y="935"/>
                  <a:pt x="22" y="935"/>
                </a:cubicBezTo>
                <a:cubicBezTo>
                  <a:pt x="60" y="935"/>
                  <a:pt x="273" y="751"/>
                  <a:pt x="516" y="509"/>
                </a:cubicBezTo>
                <a:cubicBezTo>
                  <a:pt x="774" y="251"/>
                  <a:pt x="974" y="18"/>
                  <a:pt x="949" y="1"/>
                </a:cubicBezTo>
                <a:cubicBezTo>
                  <a:pt x="948" y="1"/>
                  <a:pt x="947" y="0"/>
                  <a:pt x="946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4" name="Google Shape;1054;p35"/>
          <p:cNvSpPr/>
          <p:nvPr/>
        </p:nvSpPr>
        <p:spPr>
          <a:xfrm>
            <a:off x="7999442" y="491254"/>
            <a:ext cx="56129" cy="33474"/>
          </a:xfrm>
          <a:custGeom>
            <a:avLst/>
            <a:gdLst/>
            <a:ahLst/>
            <a:cxnLst/>
            <a:rect l="l" t="t" r="r" b="b"/>
            <a:pathLst>
              <a:path w="1157" h="690" extrusionOk="0">
                <a:moveTo>
                  <a:pt x="1131" y="1"/>
                </a:moveTo>
                <a:cubicBezTo>
                  <a:pt x="1079" y="1"/>
                  <a:pt x="827" y="107"/>
                  <a:pt x="541" y="287"/>
                </a:cubicBezTo>
                <a:cubicBezTo>
                  <a:pt x="225" y="470"/>
                  <a:pt x="0" y="670"/>
                  <a:pt x="17" y="687"/>
                </a:cubicBezTo>
                <a:cubicBezTo>
                  <a:pt x="18" y="688"/>
                  <a:pt x="21" y="689"/>
                  <a:pt x="24" y="689"/>
                </a:cubicBezTo>
                <a:cubicBezTo>
                  <a:pt x="71" y="689"/>
                  <a:pt x="306" y="548"/>
                  <a:pt x="591" y="370"/>
                </a:cubicBezTo>
                <a:cubicBezTo>
                  <a:pt x="907" y="179"/>
                  <a:pt x="1157" y="29"/>
                  <a:pt x="1140" y="4"/>
                </a:cubicBezTo>
                <a:cubicBezTo>
                  <a:pt x="1139" y="2"/>
                  <a:pt x="1136" y="1"/>
                  <a:pt x="1131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5" name="Google Shape;1055;p35"/>
          <p:cNvSpPr/>
          <p:nvPr/>
        </p:nvSpPr>
        <p:spPr>
          <a:xfrm>
            <a:off x="8026900" y="655709"/>
            <a:ext cx="88438" cy="5288"/>
          </a:xfrm>
          <a:custGeom>
            <a:avLst/>
            <a:gdLst/>
            <a:ahLst/>
            <a:cxnLst/>
            <a:rect l="l" t="t" r="r" b="b"/>
            <a:pathLst>
              <a:path w="1823" h="109" extrusionOk="0">
                <a:moveTo>
                  <a:pt x="907" y="1"/>
                </a:moveTo>
                <a:cubicBezTo>
                  <a:pt x="408" y="1"/>
                  <a:pt x="0" y="26"/>
                  <a:pt x="0" y="59"/>
                </a:cubicBezTo>
                <a:cubicBezTo>
                  <a:pt x="0" y="84"/>
                  <a:pt x="408" y="109"/>
                  <a:pt x="907" y="109"/>
                </a:cubicBezTo>
                <a:cubicBezTo>
                  <a:pt x="1415" y="109"/>
                  <a:pt x="1822" y="84"/>
                  <a:pt x="1822" y="59"/>
                </a:cubicBezTo>
                <a:cubicBezTo>
                  <a:pt x="1822" y="26"/>
                  <a:pt x="1415" y="9"/>
                  <a:pt x="907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6" name="Google Shape;1056;p35"/>
          <p:cNvSpPr/>
          <p:nvPr/>
        </p:nvSpPr>
        <p:spPr>
          <a:xfrm>
            <a:off x="7417444" y="650082"/>
            <a:ext cx="83587" cy="4851"/>
          </a:xfrm>
          <a:custGeom>
            <a:avLst/>
            <a:gdLst/>
            <a:ahLst/>
            <a:cxnLst/>
            <a:rect l="l" t="t" r="r" b="b"/>
            <a:pathLst>
              <a:path w="1723" h="100" extrusionOk="0">
                <a:moveTo>
                  <a:pt x="857" y="0"/>
                </a:moveTo>
                <a:cubicBezTo>
                  <a:pt x="383" y="0"/>
                  <a:pt x="0" y="25"/>
                  <a:pt x="0" y="50"/>
                </a:cubicBezTo>
                <a:cubicBezTo>
                  <a:pt x="0" y="75"/>
                  <a:pt x="383" y="100"/>
                  <a:pt x="857" y="100"/>
                </a:cubicBezTo>
                <a:cubicBezTo>
                  <a:pt x="1340" y="100"/>
                  <a:pt x="1723" y="75"/>
                  <a:pt x="1723" y="50"/>
                </a:cubicBezTo>
                <a:cubicBezTo>
                  <a:pt x="1723" y="25"/>
                  <a:pt x="1340" y="0"/>
                  <a:pt x="857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7477162" y="776697"/>
            <a:ext cx="68257" cy="53849"/>
          </a:xfrm>
          <a:custGeom>
            <a:avLst/>
            <a:gdLst/>
            <a:ahLst/>
            <a:cxnLst/>
            <a:rect l="l" t="t" r="r" b="b"/>
            <a:pathLst>
              <a:path w="1407" h="1110" extrusionOk="0">
                <a:moveTo>
                  <a:pt x="1384" y="1"/>
                </a:moveTo>
                <a:cubicBezTo>
                  <a:pt x="1334" y="1"/>
                  <a:pt x="1031" y="226"/>
                  <a:pt x="675" y="518"/>
                </a:cubicBezTo>
                <a:cubicBezTo>
                  <a:pt x="292" y="818"/>
                  <a:pt x="1" y="1084"/>
                  <a:pt x="17" y="1109"/>
                </a:cubicBezTo>
                <a:cubicBezTo>
                  <a:pt x="18" y="1110"/>
                  <a:pt x="19" y="1110"/>
                  <a:pt x="20" y="1110"/>
                </a:cubicBezTo>
                <a:cubicBezTo>
                  <a:pt x="57" y="1110"/>
                  <a:pt x="372" y="890"/>
                  <a:pt x="733" y="593"/>
                </a:cubicBezTo>
                <a:cubicBezTo>
                  <a:pt x="1116" y="294"/>
                  <a:pt x="1407" y="27"/>
                  <a:pt x="1390" y="2"/>
                </a:cubicBezTo>
                <a:cubicBezTo>
                  <a:pt x="1389" y="1"/>
                  <a:pt x="1387" y="1"/>
                  <a:pt x="1384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" name="Google Shape;1058;p35"/>
          <p:cNvSpPr/>
          <p:nvPr/>
        </p:nvSpPr>
        <p:spPr>
          <a:xfrm>
            <a:off x="7773037" y="908358"/>
            <a:ext cx="5288" cy="88875"/>
          </a:xfrm>
          <a:custGeom>
            <a:avLst/>
            <a:gdLst/>
            <a:ahLst/>
            <a:cxnLst/>
            <a:rect l="l" t="t" r="r" b="b"/>
            <a:pathLst>
              <a:path w="109" h="1832" extrusionOk="0">
                <a:moveTo>
                  <a:pt x="58" y="1"/>
                </a:moveTo>
                <a:cubicBezTo>
                  <a:pt x="25" y="1"/>
                  <a:pt x="0" y="408"/>
                  <a:pt x="0" y="916"/>
                </a:cubicBezTo>
                <a:cubicBezTo>
                  <a:pt x="0" y="1423"/>
                  <a:pt x="25" y="1831"/>
                  <a:pt x="58" y="1831"/>
                </a:cubicBezTo>
                <a:cubicBezTo>
                  <a:pt x="83" y="1831"/>
                  <a:pt x="108" y="1423"/>
                  <a:pt x="108" y="916"/>
                </a:cubicBezTo>
                <a:cubicBezTo>
                  <a:pt x="108" y="408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" name="Google Shape;1059;p35"/>
          <p:cNvSpPr/>
          <p:nvPr/>
        </p:nvSpPr>
        <p:spPr>
          <a:xfrm>
            <a:off x="7899362" y="880076"/>
            <a:ext cx="68257" cy="58264"/>
          </a:xfrm>
          <a:custGeom>
            <a:avLst/>
            <a:gdLst/>
            <a:ahLst/>
            <a:cxnLst/>
            <a:rect l="l" t="t" r="r" b="b"/>
            <a:pathLst>
              <a:path w="1407" h="1201" extrusionOk="0">
                <a:moveTo>
                  <a:pt x="19" y="1"/>
                </a:moveTo>
                <a:cubicBezTo>
                  <a:pt x="18" y="1"/>
                  <a:pt x="17" y="1"/>
                  <a:pt x="17" y="1"/>
                </a:cubicBezTo>
                <a:cubicBezTo>
                  <a:pt x="0" y="18"/>
                  <a:pt x="250" y="351"/>
                  <a:pt x="632" y="684"/>
                </a:cubicBezTo>
                <a:cubicBezTo>
                  <a:pt x="1000" y="1003"/>
                  <a:pt x="1345" y="1200"/>
                  <a:pt x="1386" y="1200"/>
                </a:cubicBezTo>
                <a:cubicBezTo>
                  <a:pt x="1388" y="1200"/>
                  <a:pt x="1389" y="1200"/>
                  <a:pt x="1390" y="1199"/>
                </a:cubicBezTo>
                <a:cubicBezTo>
                  <a:pt x="1406" y="1174"/>
                  <a:pt x="1073" y="933"/>
                  <a:pt x="699" y="600"/>
                </a:cubicBezTo>
                <a:cubicBezTo>
                  <a:pt x="335" y="285"/>
                  <a:pt x="57" y="1"/>
                  <a:pt x="19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0" name="Google Shape;1060;p35"/>
          <p:cNvSpPr/>
          <p:nvPr/>
        </p:nvSpPr>
        <p:spPr>
          <a:xfrm>
            <a:off x="8000267" y="786448"/>
            <a:ext cx="56954" cy="55062"/>
          </a:xfrm>
          <a:custGeom>
            <a:avLst/>
            <a:gdLst/>
            <a:ahLst/>
            <a:cxnLst/>
            <a:rect l="l" t="t" r="r" b="b"/>
            <a:pathLst>
              <a:path w="1174" h="1135" extrusionOk="0">
                <a:moveTo>
                  <a:pt x="20" y="0"/>
                </a:moveTo>
                <a:cubicBezTo>
                  <a:pt x="19" y="0"/>
                  <a:pt x="18" y="1"/>
                  <a:pt x="17" y="1"/>
                </a:cubicBezTo>
                <a:cubicBezTo>
                  <a:pt x="0" y="18"/>
                  <a:pt x="233" y="292"/>
                  <a:pt x="549" y="608"/>
                </a:cubicBezTo>
                <a:cubicBezTo>
                  <a:pt x="850" y="902"/>
                  <a:pt x="1106" y="1134"/>
                  <a:pt x="1151" y="1134"/>
                </a:cubicBezTo>
                <a:cubicBezTo>
                  <a:pt x="1154" y="1134"/>
                  <a:pt x="1155" y="1134"/>
                  <a:pt x="1157" y="1133"/>
                </a:cubicBezTo>
                <a:cubicBezTo>
                  <a:pt x="1173" y="1116"/>
                  <a:pt x="940" y="841"/>
                  <a:pt x="624" y="534"/>
                </a:cubicBezTo>
                <a:cubicBezTo>
                  <a:pt x="319" y="228"/>
                  <a:pt x="60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" name="Google Shape;1061;p35"/>
          <p:cNvSpPr/>
          <p:nvPr/>
        </p:nvSpPr>
        <p:spPr>
          <a:xfrm>
            <a:off x="7491279" y="484947"/>
            <a:ext cx="50113" cy="48561"/>
          </a:xfrm>
          <a:custGeom>
            <a:avLst/>
            <a:gdLst/>
            <a:ahLst/>
            <a:cxnLst/>
            <a:rect l="l" t="t" r="r" b="b"/>
            <a:pathLst>
              <a:path w="1033" h="1001" extrusionOk="0">
                <a:moveTo>
                  <a:pt x="20" y="0"/>
                </a:moveTo>
                <a:cubicBezTo>
                  <a:pt x="19" y="0"/>
                  <a:pt x="18" y="1"/>
                  <a:pt x="18" y="1"/>
                </a:cubicBezTo>
                <a:cubicBezTo>
                  <a:pt x="1" y="26"/>
                  <a:pt x="201" y="268"/>
                  <a:pt x="475" y="542"/>
                </a:cubicBezTo>
                <a:cubicBezTo>
                  <a:pt x="739" y="806"/>
                  <a:pt x="972" y="1001"/>
                  <a:pt x="1012" y="1001"/>
                </a:cubicBezTo>
                <a:cubicBezTo>
                  <a:pt x="1014" y="1001"/>
                  <a:pt x="1015" y="1000"/>
                  <a:pt x="1016" y="1000"/>
                </a:cubicBezTo>
                <a:cubicBezTo>
                  <a:pt x="1033" y="983"/>
                  <a:pt x="825" y="742"/>
                  <a:pt x="550" y="467"/>
                </a:cubicBezTo>
                <a:cubicBezTo>
                  <a:pt x="286" y="203"/>
                  <a:pt x="52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" name="Google Shape;1062;p35"/>
          <p:cNvSpPr/>
          <p:nvPr/>
        </p:nvSpPr>
        <p:spPr>
          <a:xfrm>
            <a:off x="7602711" y="369877"/>
            <a:ext cx="49289" cy="47057"/>
          </a:xfrm>
          <a:custGeom>
            <a:avLst/>
            <a:gdLst/>
            <a:ahLst/>
            <a:cxnLst/>
            <a:rect l="l" t="t" r="r" b="b"/>
            <a:pathLst>
              <a:path w="1016" h="970" extrusionOk="0">
                <a:moveTo>
                  <a:pt x="23" y="0"/>
                </a:moveTo>
                <a:cubicBezTo>
                  <a:pt x="20" y="0"/>
                  <a:pt x="18" y="1"/>
                  <a:pt x="17" y="2"/>
                </a:cubicBezTo>
                <a:cubicBezTo>
                  <a:pt x="0" y="19"/>
                  <a:pt x="200" y="252"/>
                  <a:pt x="474" y="518"/>
                </a:cubicBezTo>
                <a:cubicBezTo>
                  <a:pt x="726" y="777"/>
                  <a:pt x="947" y="969"/>
                  <a:pt x="992" y="969"/>
                </a:cubicBezTo>
                <a:cubicBezTo>
                  <a:pt x="995" y="969"/>
                  <a:pt x="997" y="969"/>
                  <a:pt x="999" y="967"/>
                </a:cubicBezTo>
                <a:cubicBezTo>
                  <a:pt x="1015" y="951"/>
                  <a:pt x="815" y="718"/>
                  <a:pt x="541" y="451"/>
                </a:cubicBezTo>
                <a:cubicBezTo>
                  <a:pt x="290" y="192"/>
                  <a:pt x="68" y="0"/>
                  <a:pt x="23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03CE2-8265-3B68-3F42-4DE0AA7C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098" y="190500"/>
            <a:ext cx="4297291" cy="42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1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E432A3E-3F76-5476-C746-CE5D487EF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7426"/>
              </p:ext>
            </p:extLst>
          </p:nvPr>
        </p:nvGraphicFramePr>
        <p:xfrm>
          <a:off x="1451968" y="460145"/>
          <a:ext cx="6240064" cy="3862001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201377">
                  <a:extLst>
                    <a:ext uri="{9D8B030D-6E8A-4147-A177-3AD203B41FA5}">
                      <a16:colId xmlns:a16="http://schemas.microsoft.com/office/drawing/2014/main" val="1504004919"/>
                    </a:ext>
                  </a:extLst>
                </a:gridCol>
                <a:gridCol w="1551144">
                  <a:extLst>
                    <a:ext uri="{9D8B030D-6E8A-4147-A177-3AD203B41FA5}">
                      <a16:colId xmlns:a16="http://schemas.microsoft.com/office/drawing/2014/main" val="155425951"/>
                    </a:ext>
                  </a:extLst>
                </a:gridCol>
                <a:gridCol w="1170963">
                  <a:extLst>
                    <a:ext uri="{9D8B030D-6E8A-4147-A177-3AD203B41FA5}">
                      <a16:colId xmlns:a16="http://schemas.microsoft.com/office/drawing/2014/main" val="1294669219"/>
                    </a:ext>
                  </a:extLst>
                </a:gridCol>
                <a:gridCol w="1444694">
                  <a:extLst>
                    <a:ext uri="{9D8B030D-6E8A-4147-A177-3AD203B41FA5}">
                      <a16:colId xmlns:a16="http://schemas.microsoft.com/office/drawing/2014/main" val="3616161541"/>
                    </a:ext>
                  </a:extLst>
                </a:gridCol>
                <a:gridCol w="871886">
                  <a:extLst>
                    <a:ext uri="{9D8B030D-6E8A-4147-A177-3AD203B41FA5}">
                      <a16:colId xmlns:a16="http://schemas.microsoft.com/office/drawing/2014/main" val="1627334114"/>
                    </a:ext>
                  </a:extLst>
                </a:gridCol>
              </a:tblGrid>
              <a:tr h="29707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D" sz="1200" b="1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IF</a:t>
                      </a:r>
                      <a:endParaRPr lang="en-ID" sz="1200" b="1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Then</a:t>
                      </a:r>
                      <a:endParaRPr lang="en-ID" sz="12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3158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Game</a:t>
                      </a:r>
                      <a:endParaRPr lang="en-ID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Editing/design</a:t>
                      </a:r>
                      <a:endParaRPr lang="en-ID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Office</a:t>
                      </a:r>
                      <a:endParaRPr lang="en-ID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Programming</a:t>
                      </a:r>
                      <a:endParaRPr lang="en-ID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1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Budget</a:t>
                      </a:r>
                      <a:endParaRPr lang="en-ID" sz="12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451692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sebentar_ed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sebentar_of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sebentar_pr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86895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sebentar_of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sedang_pr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low_mid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162528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sebentar_of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lama_pr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low_mid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145687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sedang_of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sebentar_pr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591056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sedang_of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sedang_pr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low_mid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440703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sedang_of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lama_pr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low_mid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96110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sedang_ed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lama_of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lama_pr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mid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462115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lama_ed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sebentar_of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sebentar_pr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613619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lama_ed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sebentar_of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sedang_pr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319659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lama_ed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sebentar_of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lama_pr</a:t>
                      </a:r>
                      <a:endParaRPr lang="en-ID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26327"/>
                  </a:ext>
                </a:extLst>
              </a:tr>
              <a:tr h="29707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sebentar_ga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lama_ed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sedang_of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sebentar_pr</a:t>
                      </a:r>
                      <a:endParaRPr lang="en-ID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u="none" strike="noStrike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en-ID" sz="1200" b="0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4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5"/>
          <p:cNvSpPr txBox="1">
            <a:spLocks noGrp="1"/>
          </p:cNvSpPr>
          <p:nvPr>
            <p:ph type="subTitle" idx="1"/>
          </p:nvPr>
        </p:nvSpPr>
        <p:spPr>
          <a:xfrm>
            <a:off x="526800" y="2008950"/>
            <a:ext cx="4045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Grafik</a:t>
            </a:r>
            <a:r>
              <a:rPr lang="en-ID" dirty="0"/>
              <a:t> Fuzzy</a:t>
            </a:r>
            <a:endParaRPr dirty="0"/>
          </a:p>
        </p:txBody>
      </p:sp>
      <p:sp>
        <p:nvSpPr>
          <p:cNvPr id="1050" name="Google Shape;1050;p35"/>
          <p:cNvSpPr/>
          <p:nvPr/>
        </p:nvSpPr>
        <p:spPr>
          <a:xfrm>
            <a:off x="7352050" y="263200"/>
            <a:ext cx="849260" cy="773386"/>
          </a:xfrm>
          <a:custGeom>
            <a:avLst/>
            <a:gdLst/>
            <a:ahLst/>
            <a:cxnLst/>
            <a:rect l="l" t="t" r="r" b="b"/>
            <a:pathLst>
              <a:path w="17506" h="15942" extrusionOk="0">
                <a:moveTo>
                  <a:pt x="8749" y="1"/>
                </a:moveTo>
                <a:cubicBezTo>
                  <a:pt x="6708" y="1"/>
                  <a:pt x="4668" y="779"/>
                  <a:pt x="3112" y="2334"/>
                </a:cubicBezTo>
                <a:cubicBezTo>
                  <a:pt x="1" y="5446"/>
                  <a:pt x="1" y="10496"/>
                  <a:pt x="3112" y="13608"/>
                </a:cubicBezTo>
                <a:cubicBezTo>
                  <a:pt x="4668" y="15163"/>
                  <a:pt x="6708" y="15941"/>
                  <a:pt x="8749" y="15941"/>
                </a:cubicBezTo>
                <a:cubicBezTo>
                  <a:pt x="10789" y="15941"/>
                  <a:pt x="12830" y="15163"/>
                  <a:pt x="14385" y="13608"/>
                </a:cubicBezTo>
                <a:cubicBezTo>
                  <a:pt x="17505" y="10496"/>
                  <a:pt x="17505" y="5446"/>
                  <a:pt x="14385" y="2334"/>
                </a:cubicBezTo>
                <a:cubicBezTo>
                  <a:pt x="12830" y="779"/>
                  <a:pt x="10789" y="1"/>
                  <a:pt x="8749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7771824" y="433719"/>
            <a:ext cx="180466" cy="230531"/>
          </a:xfrm>
          <a:custGeom>
            <a:avLst/>
            <a:gdLst/>
            <a:ahLst/>
            <a:cxnLst/>
            <a:rect l="l" t="t" r="r" b="b"/>
            <a:pathLst>
              <a:path w="3720" h="4752" extrusionOk="0">
                <a:moveTo>
                  <a:pt x="58" y="1"/>
                </a:moveTo>
                <a:cubicBezTo>
                  <a:pt x="50" y="1"/>
                  <a:pt x="42" y="117"/>
                  <a:pt x="33" y="334"/>
                </a:cubicBezTo>
                <a:cubicBezTo>
                  <a:pt x="33" y="558"/>
                  <a:pt x="25" y="866"/>
                  <a:pt x="17" y="1224"/>
                </a:cubicBezTo>
                <a:cubicBezTo>
                  <a:pt x="8" y="1981"/>
                  <a:pt x="0" y="3029"/>
                  <a:pt x="0" y="4186"/>
                </a:cubicBezTo>
                <a:lnTo>
                  <a:pt x="0" y="4701"/>
                </a:lnTo>
                <a:lnTo>
                  <a:pt x="0" y="4751"/>
                </a:lnTo>
                <a:lnTo>
                  <a:pt x="58" y="4751"/>
                </a:lnTo>
                <a:cubicBezTo>
                  <a:pt x="1090" y="4751"/>
                  <a:pt x="2005" y="4743"/>
                  <a:pt x="2662" y="4735"/>
                </a:cubicBezTo>
                <a:cubicBezTo>
                  <a:pt x="2979" y="4726"/>
                  <a:pt x="3237" y="4726"/>
                  <a:pt x="3436" y="4718"/>
                </a:cubicBezTo>
                <a:cubicBezTo>
                  <a:pt x="3619" y="4718"/>
                  <a:pt x="3719" y="4710"/>
                  <a:pt x="3719" y="4701"/>
                </a:cubicBezTo>
                <a:cubicBezTo>
                  <a:pt x="3719" y="4693"/>
                  <a:pt x="3619" y="4685"/>
                  <a:pt x="3436" y="4685"/>
                </a:cubicBezTo>
                <a:cubicBezTo>
                  <a:pt x="3237" y="4676"/>
                  <a:pt x="2979" y="4676"/>
                  <a:pt x="2662" y="4668"/>
                </a:cubicBezTo>
                <a:cubicBezTo>
                  <a:pt x="2016" y="4660"/>
                  <a:pt x="1120" y="4652"/>
                  <a:pt x="108" y="4651"/>
                </a:cubicBezTo>
                <a:lnTo>
                  <a:pt x="108" y="4651"/>
                </a:lnTo>
                <a:lnTo>
                  <a:pt x="108" y="4186"/>
                </a:lnTo>
                <a:cubicBezTo>
                  <a:pt x="108" y="3029"/>
                  <a:pt x="100" y="1981"/>
                  <a:pt x="92" y="1224"/>
                </a:cubicBezTo>
                <a:cubicBezTo>
                  <a:pt x="83" y="866"/>
                  <a:pt x="83" y="558"/>
                  <a:pt x="75" y="334"/>
                </a:cubicBezTo>
                <a:cubicBezTo>
                  <a:pt x="67" y="117"/>
                  <a:pt x="67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" name="Google Shape;1052;p35"/>
          <p:cNvSpPr/>
          <p:nvPr/>
        </p:nvSpPr>
        <p:spPr>
          <a:xfrm>
            <a:off x="7773037" y="326750"/>
            <a:ext cx="5288" cy="65055"/>
          </a:xfrm>
          <a:custGeom>
            <a:avLst/>
            <a:gdLst/>
            <a:ahLst/>
            <a:cxnLst/>
            <a:rect l="l" t="t" r="r" b="b"/>
            <a:pathLst>
              <a:path w="109" h="1341" extrusionOk="0">
                <a:moveTo>
                  <a:pt x="58" y="1"/>
                </a:moveTo>
                <a:cubicBezTo>
                  <a:pt x="25" y="1"/>
                  <a:pt x="0" y="301"/>
                  <a:pt x="0" y="667"/>
                </a:cubicBezTo>
                <a:cubicBezTo>
                  <a:pt x="0" y="1041"/>
                  <a:pt x="25" y="1340"/>
                  <a:pt x="58" y="1340"/>
                </a:cubicBezTo>
                <a:cubicBezTo>
                  <a:pt x="83" y="1340"/>
                  <a:pt x="108" y="1041"/>
                  <a:pt x="108" y="667"/>
                </a:cubicBezTo>
                <a:cubicBezTo>
                  <a:pt x="108" y="301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3" name="Google Shape;1053;p35"/>
          <p:cNvSpPr/>
          <p:nvPr/>
        </p:nvSpPr>
        <p:spPr>
          <a:xfrm>
            <a:off x="7905814" y="378804"/>
            <a:ext cx="47251" cy="45408"/>
          </a:xfrm>
          <a:custGeom>
            <a:avLst/>
            <a:gdLst/>
            <a:ahLst/>
            <a:cxnLst/>
            <a:rect l="l" t="t" r="r" b="b"/>
            <a:pathLst>
              <a:path w="974" h="936" extrusionOk="0">
                <a:moveTo>
                  <a:pt x="946" y="0"/>
                </a:moveTo>
                <a:cubicBezTo>
                  <a:pt x="914" y="0"/>
                  <a:pt x="697" y="186"/>
                  <a:pt x="450" y="434"/>
                </a:cubicBezTo>
                <a:cubicBezTo>
                  <a:pt x="192" y="692"/>
                  <a:pt x="0" y="916"/>
                  <a:pt x="17" y="933"/>
                </a:cubicBezTo>
                <a:cubicBezTo>
                  <a:pt x="18" y="935"/>
                  <a:pt x="20" y="935"/>
                  <a:pt x="22" y="935"/>
                </a:cubicBezTo>
                <a:cubicBezTo>
                  <a:pt x="60" y="935"/>
                  <a:pt x="273" y="751"/>
                  <a:pt x="516" y="509"/>
                </a:cubicBezTo>
                <a:cubicBezTo>
                  <a:pt x="774" y="251"/>
                  <a:pt x="974" y="18"/>
                  <a:pt x="949" y="1"/>
                </a:cubicBezTo>
                <a:cubicBezTo>
                  <a:pt x="948" y="1"/>
                  <a:pt x="947" y="0"/>
                  <a:pt x="946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4" name="Google Shape;1054;p35"/>
          <p:cNvSpPr/>
          <p:nvPr/>
        </p:nvSpPr>
        <p:spPr>
          <a:xfrm>
            <a:off x="7999442" y="491254"/>
            <a:ext cx="56129" cy="33474"/>
          </a:xfrm>
          <a:custGeom>
            <a:avLst/>
            <a:gdLst/>
            <a:ahLst/>
            <a:cxnLst/>
            <a:rect l="l" t="t" r="r" b="b"/>
            <a:pathLst>
              <a:path w="1157" h="690" extrusionOk="0">
                <a:moveTo>
                  <a:pt x="1131" y="1"/>
                </a:moveTo>
                <a:cubicBezTo>
                  <a:pt x="1079" y="1"/>
                  <a:pt x="827" y="107"/>
                  <a:pt x="541" y="287"/>
                </a:cubicBezTo>
                <a:cubicBezTo>
                  <a:pt x="225" y="470"/>
                  <a:pt x="0" y="670"/>
                  <a:pt x="17" y="687"/>
                </a:cubicBezTo>
                <a:cubicBezTo>
                  <a:pt x="18" y="688"/>
                  <a:pt x="21" y="689"/>
                  <a:pt x="24" y="689"/>
                </a:cubicBezTo>
                <a:cubicBezTo>
                  <a:pt x="71" y="689"/>
                  <a:pt x="306" y="548"/>
                  <a:pt x="591" y="370"/>
                </a:cubicBezTo>
                <a:cubicBezTo>
                  <a:pt x="907" y="179"/>
                  <a:pt x="1157" y="29"/>
                  <a:pt x="1140" y="4"/>
                </a:cubicBezTo>
                <a:cubicBezTo>
                  <a:pt x="1139" y="2"/>
                  <a:pt x="1136" y="1"/>
                  <a:pt x="1131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5" name="Google Shape;1055;p35"/>
          <p:cNvSpPr/>
          <p:nvPr/>
        </p:nvSpPr>
        <p:spPr>
          <a:xfrm>
            <a:off x="8026900" y="655709"/>
            <a:ext cx="88438" cy="5288"/>
          </a:xfrm>
          <a:custGeom>
            <a:avLst/>
            <a:gdLst/>
            <a:ahLst/>
            <a:cxnLst/>
            <a:rect l="l" t="t" r="r" b="b"/>
            <a:pathLst>
              <a:path w="1823" h="109" extrusionOk="0">
                <a:moveTo>
                  <a:pt x="907" y="1"/>
                </a:moveTo>
                <a:cubicBezTo>
                  <a:pt x="408" y="1"/>
                  <a:pt x="0" y="26"/>
                  <a:pt x="0" y="59"/>
                </a:cubicBezTo>
                <a:cubicBezTo>
                  <a:pt x="0" y="84"/>
                  <a:pt x="408" y="109"/>
                  <a:pt x="907" y="109"/>
                </a:cubicBezTo>
                <a:cubicBezTo>
                  <a:pt x="1415" y="109"/>
                  <a:pt x="1822" y="84"/>
                  <a:pt x="1822" y="59"/>
                </a:cubicBezTo>
                <a:cubicBezTo>
                  <a:pt x="1822" y="26"/>
                  <a:pt x="1415" y="9"/>
                  <a:pt x="907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6" name="Google Shape;1056;p35"/>
          <p:cNvSpPr/>
          <p:nvPr/>
        </p:nvSpPr>
        <p:spPr>
          <a:xfrm>
            <a:off x="7417444" y="650082"/>
            <a:ext cx="83587" cy="4851"/>
          </a:xfrm>
          <a:custGeom>
            <a:avLst/>
            <a:gdLst/>
            <a:ahLst/>
            <a:cxnLst/>
            <a:rect l="l" t="t" r="r" b="b"/>
            <a:pathLst>
              <a:path w="1723" h="100" extrusionOk="0">
                <a:moveTo>
                  <a:pt x="857" y="0"/>
                </a:moveTo>
                <a:cubicBezTo>
                  <a:pt x="383" y="0"/>
                  <a:pt x="0" y="25"/>
                  <a:pt x="0" y="50"/>
                </a:cubicBezTo>
                <a:cubicBezTo>
                  <a:pt x="0" y="75"/>
                  <a:pt x="383" y="100"/>
                  <a:pt x="857" y="100"/>
                </a:cubicBezTo>
                <a:cubicBezTo>
                  <a:pt x="1340" y="100"/>
                  <a:pt x="1723" y="75"/>
                  <a:pt x="1723" y="50"/>
                </a:cubicBezTo>
                <a:cubicBezTo>
                  <a:pt x="1723" y="25"/>
                  <a:pt x="1340" y="0"/>
                  <a:pt x="857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7477162" y="776697"/>
            <a:ext cx="68257" cy="53849"/>
          </a:xfrm>
          <a:custGeom>
            <a:avLst/>
            <a:gdLst/>
            <a:ahLst/>
            <a:cxnLst/>
            <a:rect l="l" t="t" r="r" b="b"/>
            <a:pathLst>
              <a:path w="1407" h="1110" extrusionOk="0">
                <a:moveTo>
                  <a:pt x="1384" y="1"/>
                </a:moveTo>
                <a:cubicBezTo>
                  <a:pt x="1334" y="1"/>
                  <a:pt x="1031" y="226"/>
                  <a:pt x="675" y="518"/>
                </a:cubicBezTo>
                <a:cubicBezTo>
                  <a:pt x="292" y="818"/>
                  <a:pt x="1" y="1084"/>
                  <a:pt x="17" y="1109"/>
                </a:cubicBezTo>
                <a:cubicBezTo>
                  <a:pt x="18" y="1110"/>
                  <a:pt x="19" y="1110"/>
                  <a:pt x="20" y="1110"/>
                </a:cubicBezTo>
                <a:cubicBezTo>
                  <a:pt x="57" y="1110"/>
                  <a:pt x="372" y="890"/>
                  <a:pt x="733" y="593"/>
                </a:cubicBezTo>
                <a:cubicBezTo>
                  <a:pt x="1116" y="294"/>
                  <a:pt x="1407" y="27"/>
                  <a:pt x="1390" y="2"/>
                </a:cubicBezTo>
                <a:cubicBezTo>
                  <a:pt x="1389" y="1"/>
                  <a:pt x="1387" y="1"/>
                  <a:pt x="1384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" name="Google Shape;1058;p35"/>
          <p:cNvSpPr/>
          <p:nvPr/>
        </p:nvSpPr>
        <p:spPr>
          <a:xfrm>
            <a:off x="7773037" y="908358"/>
            <a:ext cx="5288" cy="88875"/>
          </a:xfrm>
          <a:custGeom>
            <a:avLst/>
            <a:gdLst/>
            <a:ahLst/>
            <a:cxnLst/>
            <a:rect l="l" t="t" r="r" b="b"/>
            <a:pathLst>
              <a:path w="109" h="1832" extrusionOk="0">
                <a:moveTo>
                  <a:pt x="58" y="1"/>
                </a:moveTo>
                <a:cubicBezTo>
                  <a:pt x="25" y="1"/>
                  <a:pt x="0" y="408"/>
                  <a:pt x="0" y="916"/>
                </a:cubicBezTo>
                <a:cubicBezTo>
                  <a:pt x="0" y="1423"/>
                  <a:pt x="25" y="1831"/>
                  <a:pt x="58" y="1831"/>
                </a:cubicBezTo>
                <a:cubicBezTo>
                  <a:pt x="83" y="1831"/>
                  <a:pt x="108" y="1423"/>
                  <a:pt x="108" y="916"/>
                </a:cubicBezTo>
                <a:cubicBezTo>
                  <a:pt x="108" y="408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" name="Google Shape;1059;p35"/>
          <p:cNvSpPr/>
          <p:nvPr/>
        </p:nvSpPr>
        <p:spPr>
          <a:xfrm>
            <a:off x="7899362" y="880076"/>
            <a:ext cx="68257" cy="58264"/>
          </a:xfrm>
          <a:custGeom>
            <a:avLst/>
            <a:gdLst/>
            <a:ahLst/>
            <a:cxnLst/>
            <a:rect l="l" t="t" r="r" b="b"/>
            <a:pathLst>
              <a:path w="1407" h="1201" extrusionOk="0">
                <a:moveTo>
                  <a:pt x="19" y="1"/>
                </a:moveTo>
                <a:cubicBezTo>
                  <a:pt x="18" y="1"/>
                  <a:pt x="17" y="1"/>
                  <a:pt x="17" y="1"/>
                </a:cubicBezTo>
                <a:cubicBezTo>
                  <a:pt x="0" y="18"/>
                  <a:pt x="250" y="351"/>
                  <a:pt x="632" y="684"/>
                </a:cubicBezTo>
                <a:cubicBezTo>
                  <a:pt x="1000" y="1003"/>
                  <a:pt x="1345" y="1200"/>
                  <a:pt x="1386" y="1200"/>
                </a:cubicBezTo>
                <a:cubicBezTo>
                  <a:pt x="1388" y="1200"/>
                  <a:pt x="1389" y="1200"/>
                  <a:pt x="1390" y="1199"/>
                </a:cubicBezTo>
                <a:cubicBezTo>
                  <a:pt x="1406" y="1174"/>
                  <a:pt x="1073" y="933"/>
                  <a:pt x="699" y="600"/>
                </a:cubicBezTo>
                <a:cubicBezTo>
                  <a:pt x="335" y="285"/>
                  <a:pt x="57" y="1"/>
                  <a:pt x="19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0" name="Google Shape;1060;p35"/>
          <p:cNvSpPr/>
          <p:nvPr/>
        </p:nvSpPr>
        <p:spPr>
          <a:xfrm>
            <a:off x="8000267" y="786448"/>
            <a:ext cx="56954" cy="55062"/>
          </a:xfrm>
          <a:custGeom>
            <a:avLst/>
            <a:gdLst/>
            <a:ahLst/>
            <a:cxnLst/>
            <a:rect l="l" t="t" r="r" b="b"/>
            <a:pathLst>
              <a:path w="1174" h="1135" extrusionOk="0">
                <a:moveTo>
                  <a:pt x="20" y="0"/>
                </a:moveTo>
                <a:cubicBezTo>
                  <a:pt x="19" y="0"/>
                  <a:pt x="18" y="1"/>
                  <a:pt x="17" y="1"/>
                </a:cubicBezTo>
                <a:cubicBezTo>
                  <a:pt x="0" y="18"/>
                  <a:pt x="233" y="292"/>
                  <a:pt x="549" y="608"/>
                </a:cubicBezTo>
                <a:cubicBezTo>
                  <a:pt x="850" y="902"/>
                  <a:pt x="1106" y="1134"/>
                  <a:pt x="1151" y="1134"/>
                </a:cubicBezTo>
                <a:cubicBezTo>
                  <a:pt x="1154" y="1134"/>
                  <a:pt x="1155" y="1134"/>
                  <a:pt x="1157" y="1133"/>
                </a:cubicBezTo>
                <a:cubicBezTo>
                  <a:pt x="1173" y="1116"/>
                  <a:pt x="940" y="841"/>
                  <a:pt x="624" y="534"/>
                </a:cubicBezTo>
                <a:cubicBezTo>
                  <a:pt x="319" y="228"/>
                  <a:pt x="60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" name="Google Shape;1061;p35"/>
          <p:cNvSpPr/>
          <p:nvPr/>
        </p:nvSpPr>
        <p:spPr>
          <a:xfrm>
            <a:off x="7491279" y="484947"/>
            <a:ext cx="50113" cy="48561"/>
          </a:xfrm>
          <a:custGeom>
            <a:avLst/>
            <a:gdLst/>
            <a:ahLst/>
            <a:cxnLst/>
            <a:rect l="l" t="t" r="r" b="b"/>
            <a:pathLst>
              <a:path w="1033" h="1001" extrusionOk="0">
                <a:moveTo>
                  <a:pt x="20" y="0"/>
                </a:moveTo>
                <a:cubicBezTo>
                  <a:pt x="19" y="0"/>
                  <a:pt x="18" y="1"/>
                  <a:pt x="18" y="1"/>
                </a:cubicBezTo>
                <a:cubicBezTo>
                  <a:pt x="1" y="26"/>
                  <a:pt x="201" y="268"/>
                  <a:pt x="475" y="542"/>
                </a:cubicBezTo>
                <a:cubicBezTo>
                  <a:pt x="739" y="806"/>
                  <a:pt x="972" y="1001"/>
                  <a:pt x="1012" y="1001"/>
                </a:cubicBezTo>
                <a:cubicBezTo>
                  <a:pt x="1014" y="1001"/>
                  <a:pt x="1015" y="1000"/>
                  <a:pt x="1016" y="1000"/>
                </a:cubicBezTo>
                <a:cubicBezTo>
                  <a:pt x="1033" y="983"/>
                  <a:pt x="825" y="742"/>
                  <a:pt x="550" y="467"/>
                </a:cubicBezTo>
                <a:cubicBezTo>
                  <a:pt x="286" y="203"/>
                  <a:pt x="52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" name="Google Shape;1062;p35"/>
          <p:cNvSpPr/>
          <p:nvPr/>
        </p:nvSpPr>
        <p:spPr>
          <a:xfrm>
            <a:off x="7602711" y="369877"/>
            <a:ext cx="49289" cy="47057"/>
          </a:xfrm>
          <a:custGeom>
            <a:avLst/>
            <a:gdLst/>
            <a:ahLst/>
            <a:cxnLst/>
            <a:rect l="l" t="t" r="r" b="b"/>
            <a:pathLst>
              <a:path w="1016" h="970" extrusionOk="0">
                <a:moveTo>
                  <a:pt x="23" y="0"/>
                </a:moveTo>
                <a:cubicBezTo>
                  <a:pt x="20" y="0"/>
                  <a:pt x="18" y="1"/>
                  <a:pt x="17" y="2"/>
                </a:cubicBezTo>
                <a:cubicBezTo>
                  <a:pt x="0" y="19"/>
                  <a:pt x="200" y="252"/>
                  <a:pt x="474" y="518"/>
                </a:cubicBezTo>
                <a:cubicBezTo>
                  <a:pt x="726" y="777"/>
                  <a:pt x="947" y="969"/>
                  <a:pt x="992" y="969"/>
                </a:cubicBezTo>
                <a:cubicBezTo>
                  <a:pt x="995" y="969"/>
                  <a:pt x="997" y="969"/>
                  <a:pt x="999" y="967"/>
                </a:cubicBezTo>
                <a:cubicBezTo>
                  <a:pt x="1015" y="951"/>
                  <a:pt x="815" y="718"/>
                  <a:pt x="541" y="451"/>
                </a:cubicBezTo>
                <a:cubicBezTo>
                  <a:pt x="290" y="192"/>
                  <a:pt x="68" y="0"/>
                  <a:pt x="23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03CE2-8265-3B68-3F42-4DE0AA7C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098" y="190500"/>
            <a:ext cx="4297291" cy="42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00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007A3-89F7-B29C-C5B1-84B3817ED8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533" y="289000"/>
            <a:ext cx="7804934" cy="4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007A3-89F7-B29C-C5B1-84B3817ED8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669533" y="289162"/>
            <a:ext cx="7804934" cy="43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007A3-89F7-B29C-C5B1-84B3817ED8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669533" y="289162"/>
            <a:ext cx="7804934" cy="438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93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007A3-89F7-B29C-C5B1-84B3817ED8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669533" y="289162"/>
            <a:ext cx="7804933" cy="438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4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5"/>
          <p:cNvSpPr txBox="1">
            <a:spLocks noGrp="1"/>
          </p:cNvSpPr>
          <p:nvPr>
            <p:ph type="subTitle" idx="1"/>
          </p:nvPr>
        </p:nvSpPr>
        <p:spPr>
          <a:xfrm>
            <a:off x="526800" y="2008950"/>
            <a:ext cx="4045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r>
              <a:rPr lang="en-ID" dirty="0"/>
              <a:t> </a:t>
            </a:r>
            <a:endParaRPr dirty="0"/>
          </a:p>
        </p:txBody>
      </p:sp>
      <p:sp>
        <p:nvSpPr>
          <p:cNvPr id="1050" name="Google Shape;1050;p35"/>
          <p:cNvSpPr/>
          <p:nvPr/>
        </p:nvSpPr>
        <p:spPr>
          <a:xfrm>
            <a:off x="7352050" y="263200"/>
            <a:ext cx="849260" cy="773386"/>
          </a:xfrm>
          <a:custGeom>
            <a:avLst/>
            <a:gdLst/>
            <a:ahLst/>
            <a:cxnLst/>
            <a:rect l="l" t="t" r="r" b="b"/>
            <a:pathLst>
              <a:path w="17506" h="15942" extrusionOk="0">
                <a:moveTo>
                  <a:pt x="8749" y="1"/>
                </a:moveTo>
                <a:cubicBezTo>
                  <a:pt x="6708" y="1"/>
                  <a:pt x="4668" y="779"/>
                  <a:pt x="3112" y="2334"/>
                </a:cubicBezTo>
                <a:cubicBezTo>
                  <a:pt x="1" y="5446"/>
                  <a:pt x="1" y="10496"/>
                  <a:pt x="3112" y="13608"/>
                </a:cubicBezTo>
                <a:cubicBezTo>
                  <a:pt x="4668" y="15163"/>
                  <a:pt x="6708" y="15941"/>
                  <a:pt x="8749" y="15941"/>
                </a:cubicBezTo>
                <a:cubicBezTo>
                  <a:pt x="10789" y="15941"/>
                  <a:pt x="12830" y="15163"/>
                  <a:pt x="14385" y="13608"/>
                </a:cubicBezTo>
                <a:cubicBezTo>
                  <a:pt x="17505" y="10496"/>
                  <a:pt x="17505" y="5446"/>
                  <a:pt x="14385" y="2334"/>
                </a:cubicBezTo>
                <a:cubicBezTo>
                  <a:pt x="12830" y="779"/>
                  <a:pt x="10789" y="1"/>
                  <a:pt x="8749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7771824" y="433719"/>
            <a:ext cx="180466" cy="230531"/>
          </a:xfrm>
          <a:custGeom>
            <a:avLst/>
            <a:gdLst/>
            <a:ahLst/>
            <a:cxnLst/>
            <a:rect l="l" t="t" r="r" b="b"/>
            <a:pathLst>
              <a:path w="3720" h="4752" extrusionOk="0">
                <a:moveTo>
                  <a:pt x="58" y="1"/>
                </a:moveTo>
                <a:cubicBezTo>
                  <a:pt x="50" y="1"/>
                  <a:pt x="42" y="117"/>
                  <a:pt x="33" y="334"/>
                </a:cubicBezTo>
                <a:cubicBezTo>
                  <a:pt x="33" y="558"/>
                  <a:pt x="25" y="866"/>
                  <a:pt x="17" y="1224"/>
                </a:cubicBezTo>
                <a:cubicBezTo>
                  <a:pt x="8" y="1981"/>
                  <a:pt x="0" y="3029"/>
                  <a:pt x="0" y="4186"/>
                </a:cubicBezTo>
                <a:lnTo>
                  <a:pt x="0" y="4701"/>
                </a:lnTo>
                <a:lnTo>
                  <a:pt x="0" y="4751"/>
                </a:lnTo>
                <a:lnTo>
                  <a:pt x="58" y="4751"/>
                </a:lnTo>
                <a:cubicBezTo>
                  <a:pt x="1090" y="4751"/>
                  <a:pt x="2005" y="4743"/>
                  <a:pt x="2662" y="4735"/>
                </a:cubicBezTo>
                <a:cubicBezTo>
                  <a:pt x="2979" y="4726"/>
                  <a:pt x="3237" y="4726"/>
                  <a:pt x="3436" y="4718"/>
                </a:cubicBezTo>
                <a:cubicBezTo>
                  <a:pt x="3619" y="4718"/>
                  <a:pt x="3719" y="4710"/>
                  <a:pt x="3719" y="4701"/>
                </a:cubicBezTo>
                <a:cubicBezTo>
                  <a:pt x="3719" y="4693"/>
                  <a:pt x="3619" y="4685"/>
                  <a:pt x="3436" y="4685"/>
                </a:cubicBezTo>
                <a:cubicBezTo>
                  <a:pt x="3237" y="4676"/>
                  <a:pt x="2979" y="4676"/>
                  <a:pt x="2662" y="4668"/>
                </a:cubicBezTo>
                <a:cubicBezTo>
                  <a:pt x="2016" y="4660"/>
                  <a:pt x="1120" y="4652"/>
                  <a:pt x="108" y="4651"/>
                </a:cubicBezTo>
                <a:lnTo>
                  <a:pt x="108" y="4651"/>
                </a:lnTo>
                <a:lnTo>
                  <a:pt x="108" y="4186"/>
                </a:lnTo>
                <a:cubicBezTo>
                  <a:pt x="108" y="3029"/>
                  <a:pt x="100" y="1981"/>
                  <a:pt x="92" y="1224"/>
                </a:cubicBezTo>
                <a:cubicBezTo>
                  <a:pt x="83" y="866"/>
                  <a:pt x="83" y="558"/>
                  <a:pt x="75" y="334"/>
                </a:cubicBezTo>
                <a:cubicBezTo>
                  <a:pt x="67" y="117"/>
                  <a:pt x="67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" name="Google Shape;1052;p35"/>
          <p:cNvSpPr/>
          <p:nvPr/>
        </p:nvSpPr>
        <p:spPr>
          <a:xfrm>
            <a:off x="7773037" y="326750"/>
            <a:ext cx="5288" cy="65055"/>
          </a:xfrm>
          <a:custGeom>
            <a:avLst/>
            <a:gdLst/>
            <a:ahLst/>
            <a:cxnLst/>
            <a:rect l="l" t="t" r="r" b="b"/>
            <a:pathLst>
              <a:path w="109" h="1341" extrusionOk="0">
                <a:moveTo>
                  <a:pt x="58" y="1"/>
                </a:moveTo>
                <a:cubicBezTo>
                  <a:pt x="25" y="1"/>
                  <a:pt x="0" y="301"/>
                  <a:pt x="0" y="667"/>
                </a:cubicBezTo>
                <a:cubicBezTo>
                  <a:pt x="0" y="1041"/>
                  <a:pt x="25" y="1340"/>
                  <a:pt x="58" y="1340"/>
                </a:cubicBezTo>
                <a:cubicBezTo>
                  <a:pt x="83" y="1340"/>
                  <a:pt x="108" y="1041"/>
                  <a:pt x="108" y="667"/>
                </a:cubicBezTo>
                <a:cubicBezTo>
                  <a:pt x="108" y="301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3" name="Google Shape;1053;p35"/>
          <p:cNvSpPr/>
          <p:nvPr/>
        </p:nvSpPr>
        <p:spPr>
          <a:xfrm>
            <a:off x="7905814" y="378804"/>
            <a:ext cx="47251" cy="45408"/>
          </a:xfrm>
          <a:custGeom>
            <a:avLst/>
            <a:gdLst/>
            <a:ahLst/>
            <a:cxnLst/>
            <a:rect l="l" t="t" r="r" b="b"/>
            <a:pathLst>
              <a:path w="974" h="936" extrusionOk="0">
                <a:moveTo>
                  <a:pt x="946" y="0"/>
                </a:moveTo>
                <a:cubicBezTo>
                  <a:pt x="914" y="0"/>
                  <a:pt x="697" y="186"/>
                  <a:pt x="450" y="434"/>
                </a:cubicBezTo>
                <a:cubicBezTo>
                  <a:pt x="192" y="692"/>
                  <a:pt x="0" y="916"/>
                  <a:pt x="17" y="933"/>
                </a:cubicBezTo>
                <a:cubicBezTo>
                  <a:pt x="18" y="935"/>
                  <a:pt x="20" y="935"/>
                  <a:pt x="22" y="935"/>
                </a:cubicBezTo>
                <a:cubicBezTo>
                  <a:pt x="60" y="935"/>
                  <a:pt x="273" y="751"/>
                  <a:pt x="516" y="509"/>
                </a:cubicBezTo>
                <a:cubicBezTo>
                  <a:pt x="774" y="251"/>
                  <a:pt x="974" y="18"/>
                  <a:pt x="949" y="1"/>
                </a:cubicBezTo>
                <a:cubicBezTo>
                  <a:pt x="948" y="1"/>
                  <a:pt x="947" y="0"/>
                  <a:pt x="946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4" name="Google Shape;1054;p35"/>
          <p:cNvSpPr/>
          <p:nvPr/>
        </p:nvSpPr>
        <p:spPr>
          <a:xfrm>
            <a:off x="7999442" y="491254"/>
            <a:ext cx="56129" cy="33474"/>
          </a:xfrm>
          <a:custGeom>
            <a:avLst/>
            <a:gdLst/>
            <a:ahLst/>
            <a:cxnLst/>
            <a:rect l="l" t="t" r="r" b="b"/>
            <a:pathLst>
              <a:path w="1157" h="690" extrusionOk="0">
                <a:moveTo>
                  <a:pt x="1131" y="1"/>
                </a:moveTo>
                <a:cubicBezTo>
                  <a:pt x="1079" y="1"/>
                  <a:pt x="827" y="107"/>
                  <a:pt x="541" y="287"/>
                </a:cubicBezTo>
                <a:cubicBezTo>
                  <a:pt x="225" y="470"/>
                  <a:pt x="0" y="670"/>
                  <a:pt x="17" y="687"/>
                </a:cubicBezTo>
                <a:cubicBezTo>
                  <a:pt x="18" y="688"/>
                  <a:pt x="21" y="689"/>
                  <a:pt x="24" y="689"/>
                </a:cubicBezTo>
                <a:cubicBezTo>
                  <a:pt x="71" y="689"/>
                  <a:pt x="306" y="548"/>
                  <a:pt x="591" y="370"/>
                </a:cubicBezTo>
                <a:cubicBezTo>
                  <a:pt x="907" y="179"/>
                  <a:pt x="1157" y="29"/>
                  <a:pt x="1140" y="4"/>
                </a:cubicBezTo>
                <a:cubicBezTo>
                  <a:pt x="1139" y="2"/>
                  <a:pt x="1136" y="1"/>
                  <a:pt x="1131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5" name="Google Shape;1055;p35"/>
          <p:cNvSpPr/>
          <p:nvPr/>
        </p:nvSpPr>
        <p:spPr>
          <a:xfrm>
            <a:off x="8026900" y="655709"/>
            <a:ext cx="88438" cy="5288"/>
          </a:xfrm>
          <a:custGeom>
            <a:avLst/>
            <a:gdLst/>
            <a:ahLst/>
            <a:cxnLst/>
            <a:rect l="l" t="t" r="r" b="b"/>
            <a:pathLst>
              <a:path w="1823" h="109" extrusionOk="0">
                <a:moveTo>
                  <a:pt x="907" y="1"/>
                </a:moveTo>
                <a:cubicBezTo>
                  <a:pt x="408" y="1"/>
                  <a:pt x="0" y="26"/>
                  <a:pt x="0" y="59"/>
                </a:cubicBezTo>
                <a:cubicBezTo>
                  <a:pt x="0" y="84"/>
                  <a:pt x="408" y="109"/>
                  <a:pt x="907" y="109"/>
                </a:cubicBezTo>
                <a:cubicBezTo>
                  <a:pt x="1415" y="109"/>
                  <a:pt x="1822" y="84"/>
                  <a:pt x="1822" y="59"/>
                </a:cubicBezTo>
                <a:cubicBezTo>
                  <a:pt x="1822" y="26"/>
                  <a:pt x="1415" y="9"/>
                  <a:pt x="907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6" name="Google Shape;1056;p35"/>
          <p:cNvSpPr/>
          <p:nvPr/>
        </p:nvSpPr>
        <p:spPr>
          <a:xfrm>
            <a:off x="7417444" y="650082"/>
            <a:ext cx="83587" cy="4851"/>
          </a:xfrm>
          <a:custGeom>
            <a:avLst/>
            <a:gdLst/>
            <a:ahLst/>
            <a:cxnLst/>
            <a:rect l="l" t="t" r="r" b="b"/>
            <a:pathLst>
              <a:path w="1723" h="100" extrusionOk="0">
                <a:moveTo>
                  <a:pt x="857" y="0"/>
                </a:moveTo>
                <a:cubicBezTo>
                  <a:pt x="383" y="0"/>
                  <a:pt x="0" y="25"/>
                  <a:pt x="0" y="50"/>
                </a:cubicBezTo>
                <a:cubicBezTo>
                  <a:pt x="0" y="75"/>
                  <a:pt x="383" y="100"/>
                  <a:pt x="857" y="100"/>
                </a:cubicBezTo>
                <a:cubicBezTo>
                  <a:pt x="1340" y="100"/>
                  <a:pt x="1723" y="75"/>
                  <a:pt x="1723" y="50"/>
                </a:cubicBezTo>
                <a:cubicBezTo>
                  <a:pt x="1723" y="25"/>
                  <a:pt x="1340" y="0"/>
                  <a:pt x="857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7477162" y="776697"/>
            <a:ext cx="68257" cy="53849"/>
          </a:xfrm>
          <a:custGeom>
            <a:avLst/>
            <a:gdLst/>
            <a:ahLst/>
            <a:cxnLst/>
            <a:rect l="l" t="t" r="r" b="b"/>
            <a:pathLst>
              <a:path w="1407" h="1110" extrusionOk="0">
                <a:moveTo>
                  <a:pt x="1384" y="1"/>
                </a:moveTo>
                <a:cubicBezTo>
                  <a:pt x="1334" y="1"/>
                  <a:pt x="1031" y="226"/>
                  <a:pt x="675" y="518"/>
                </a:cubicBezTo>
                <a:cubicBezTo>
                  <a:pt x="292" y="818"/>
                  <a:pt x="1" y="1084"/>
                  <a:pt x="17" y="1109"/>
                </a:cubicBezTo>
                <a:cubicBezTo>
                  <a:pt x="18" y="1110"/>
                  <a:pt x="19" y="1110"/>
                  <a:pt x="20" y="1110"/>
                </a:cubicBezTo>
                <a:cubicBezTo>
                  <a:pt x="57" y="1110"/>
                  <a:pt x="372" y="890"/>
                  <a:pt x="733" y="593"/>
                </a:cubicBezTo>
                <a:cubicBezTo>
                  <a:pt x="1116" y="294"/>
                  <a:pt x="1407" y="27"/>
                  <a:pt x="1390" y="2"/>
                </a:cubicBezTo>
                <a:cubicBezTo>
                  <a:pt x="1389" y="1"/>
                  <a:pt x="1387" y="1"/>
                  <a:pt x="1384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" name="Google Shape;1058;p35"/>
          <p:cNvSpPr/>
          <p:nvPr/>
        </p:nvSpPr>
        <p:spPr>
          <a:xfrm>
            <a:off x="7773037" y="908358"/>
            <a:ext cx="5288" cy="88875"/>
          </a:xfrm>
          <a:custGeom>
            <a:avLst/>
            <a:gdLst/>
            <a:ahLst/>
            <a:cxnLst/>
            <a:rect l="l" t="t" r="r" b="b"/>
            <a:pathLst>
              <a:path w="109" h="1832" extrusionOk="0">
                <a:moveTo>
                  <a:pt x="58" y="1"/>
                </a:moveTo>
                <a:cubicBezTo>
                  <a:pt x="25" y="1"/>
                  <a:pt x="0" y="408"/>
                  <a:pt x="0" y="916"/>
                </a:cubicBezTo>
                <a:cubicBezTo>
                  <a:pt x="0" y="1423"/>
                  <a:pt x="25" y="1831"/>
                  <a:pt x="58" y="1831"/>
                </a:cubicBezTo>
                <a:cubicBezTo>
                  <a:pt x="83" y="1831"/>
                  <a:pt x="108" y="1423"/>
                  <a:pt x="108" y="916"/>
                </a:cubicBezTo>
                <a:cubicBezTo>
                  <a:pt x="108" y="408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" name="Google Shape;1059;p35"/>
          <p:cNvSpPr/>
          <p:nvPr/>
        </p:nvSpPr>
        <p:spPr>
          <a:xfrm>
            <a:off x="7899362" y="880076"/>
            <a:ext cx="68257" cy="58264"/>
          </a:xfrm>
          <a:custGeom>
            <a:avLst/>
            <a:gdLst/>
            <a:ahLst/>
            <a:cxnLst/>
            <a:rect l="l" t="t" r="r" b="b"/>
            <a:pathLst>
              <a:path w="1407" h="1201" extrusionOk="0">
                <a:moveTo>
                  <a:pt x="19" y="1"/>
                </a:moveTo>
                <a:cubicBezTo>
                  <a:pt x="18" y="1"/>
                  <a:pt x="17" y="1"/>
                  <a:pt x="17" y="1"/>
                </a:cubicBezTo>
                <a:cubicBezTo>
                  <a:pt x="0" y="18"/>
                  <a:pt x="250" y="351"/>
                  <a:pt x="632" y="684"/>
                </a:cubicBezTo>
                <a:cubicBezTo>
                  <a:pt x="1000" y="1003"/>
                  <a:pt x="1345" y="1200"/>
                  <a:pt x="1386" y="1200"/>
                </a:cubicBezTo>
                <a:cubicBezTo>
                  <a:pt x="1388" y="1200"/>
                  <a:pt x="1389" y="1200"/>
                  <a:pt x="1390" y="1199"/>
                </a:cubicBezTo>
                <a:cubicBezTo>
                  <a:pt x="1406" y="1174"/>
                  <a:pt x="1073" y="933"/>
                  <a:pt x="699" y="600"/>
                </a:cubicBezTo>
                <a:cubicBezTo>
                  <a:pt x="335" y="285"/>
                  <a:pt x="57" y="1"/>
                  <a:pt x="19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0" name="Google Shape;1060;p35"/>
          <p:cNvSpPr/>
          <p:nvPr/>
        </p:nvSpPr>
        <p:spPr>
          <a:xfrm>
            <a:off x="8000267" y="786448"/>
            <a:ext cx="56954" cy="55062"/>
          </a:xfrm>
          <a:custGeom>
            <a:avLst/>
            <a:gdLst/>
            <a:ahLst/>
            <a:cxnLst/>
            <a:rect l="l" t="t" r="r" b="b"/>
            <a:pathLst>
              <a:path w="1174" h="1135" extrusionOk="0">
                <a:moveTo>
                  <a:pt x="20" y="0"/>
                </a:moveTo>
                <a:cubicBezTo>
                  <a:pt x="19" y="0"/>
                  <a:pt x="18" y="1"/>
                  <a:pt x="17" y="1"/>
                </a:cubicBezTo>
                <a:cubicBezTo>
                  <a:pt x="0" y="18"/>
                  <a:pt x="233" y="292"/>
                  <a:pt x="549" y="608"/>
                </a:cubicBezTo>
                <a:cubicBezTo>
                  <a:pt x="850" y="902"/>
                  <a:pt x="1106" y="1134"/>
                  <a:pt x="1151" y="1134"/>
                </a:cubicBezTo>
                <a:cubicBezTo>
                  <a:pt x="1154" y="1134"/>
                  <a:pt x="1155" y="1134"/>
                  <a:pt x="1157" y="1133"/>
                </a:cubicBezTo>
                <a:cubicBezTo>
                  <a:pt x="1173" y="1116"/>
                  <a:pt x="940" y="841"/>
                  <a:pt x="624" y="534"/>
                </a:cubicBezTo>
                <a:cubicBezTo>
                  <a:pt x="319" y="228"/>
                  <a:pt x="60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" name="Google Shape;1061;p35"/>
          <p:cNvSpPr/>
          <p:nvPr/>
        </p:nvSpPr>
        <p:spPr>
          <a:xfrm>
            <a:off x="7491279" y="484947"/>
            <a:ext cx="50113" cy="48561"/>
          </a:xfrm>
          <a:custGeom>
            <a:avLst/>
            <a:gdLst/>
            <a:ahLst/>
            <a:cxnLst/>
            <a:rect l="l" t="t" r="r" b="b"/>
            <a:pathLst>
              <a:path w="1033" h="1001" extrusionOk="0">
                <a:moveTo>
                  <a:pt x="20" y="0"/>
                </a:moveTo>
                <a:cubicBezTo>
                  <a:pt x="19" y="0"/>
                  <a:pt x="18" y="1"/>
                  <a:pt x="18" y="1"/>
                </a:cubicBezTo>
                <a:cubicBezTo>
                  <a:pt x="1" y="26"/>
                  <a:pt x="201" y="268"/>
                  <a:pt x="475" y="542"/>
                </a:cubicBezTo>
                <a:cubicBezTo>
                  <a:pt x="739" y="806"/>
                  <a:pt x="972" y="1001"/>
                  <a:pt x="1012" y="1001"/>
                </a:cubicBezTo>
                <a:cubicBezTo>
                  <a:pt x="1014" y="1001"/>
                  <a:pt x="1015" y="1000"/>
                  <a:pt x="1016" y="1000"/>
                </a:cubicBezTo>
                <a:cubicBezTo>
                  <a:pt x="1033" y="983"/>
                  <a:pt x="825" y="742"/>
                  <a:pt x="550" y="467"/>
                </a:cubicBezTo>
                <a:cubicBezTo>
                  <a:pt x="286" y="203"/>
                  <a:pt x="52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" name="Google Shape;1062;p35"/>
          <p:cNvSpPr/>
          <p:nvPr/>
        </p:nvSpPr>
        <p:spPr>
          <a:xfrm>
            <a:off x="7602711" y="369877"/>
            <a:ext cx="49289" cy="47057"/>
          </a:xfrm>
          <a:custGeom>
            <a:avLst/>
            <a:gdLst/>
            <a:ahLst/>
            <a:cxnLst/>
            <a:rect l="l" t="t" r="r" b="b"/>
            <a:pathLst>
              <a:path w="1016" h="970" extrusionOk="0">
                <a:moveTo>
                  <a:pt x="23" y="0"/>
                </a:moveTo>
                <a:cubicBezTo>
                  <a:pt x="20" y="0"/>
                  <a:pt x="18" y="1"/>
                  <a:pt x="17" y="2"/>
                </a:cubicBezTo>
                <a:cubicBezTo>
                  <a:pt x="0" y="19"/>
                  <a:pt x="200" y="252"/>
                  <a:pt x="474" y="518"/>
                </a:cubicBezTo>
                <a:cubicBezTo>
                  <a:pt x="726" y="777"/>
                  <a:pt x="947" y="969"/>
                  <a:pt x="992" y="969"/>
                </a:cubicBezTo>
                <a:cubicBezTo>
                  <a:pt x="995" y="969"/>
                  <a:pt x="997" y="969"/>
                  <a:pt x="999" y="967"/>
                </a:cubicBezTo>
                <a:cubicBezTo>
                  <a:pt x="1015" y="951"/>
                  <a:pt x="815" y="718"/>
                  <a:pt x="541" y="451"/>
                </a:cubicBezTo>
                <a:cubicBezTo>
                  <a:pt x="290" y="192"/>
                  <a:pt x="68" y="0"/>
                  <a:pt x="23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03CE2-8265-3B68-3F42-4DE0AA7C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098" y="190500"/>
            <a:ext cx="4297291" cy="42972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007A3-89F7-B29C-C5B1-84B3817ED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87" r="12294"/>
          <a:stretch/>
        </p:blipFill>
        <p:spPr>
          <a:xfrm>
            <a:off x="947355" y="474573"/>
            <a:ext cx="7249289" cy="419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7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5"/>
          <p:cNvSpPr txBox="1">
            <a:spLocks noGrp="1"/>
          </p:cNvSpPr>
          <p:nvPr>
            <p:ph type="subTitle" idx="1"/>
          </p:nvPr>
        </p:nvSpPr>
        <p:spPr>
          <a:xfrm>
            <a:off x="526800" y="2057745"/>
            <a:ext cx="4045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Terima</a:t>
            </a:r>
            <a:r>
              <a:rPr lang="en-ID" dirty="0"/>
              <a:t> Kasih</a:t>
            </a:r>
            <a:endParaRPr dirty="0"/>
          </a:p>
        </p:txBody>
      </p:sp>
      <p:sp>
        <p:nvSpPr>
          <p:cNvPr id="1050" name="Google Shape;1050;p35"/>
          <p:cNvSpPr/>
          <p:nvPr/>
        </p:nvSpPr>
        <p:spPr>
          <a:xfrm>
            <a:off x="7352050" y="263200"/>
            <a:ext cx="849260" cy="773386"/>
          </a:xfrm>
          <a:custGeom>
            <a:avLst/>
            <a:gdLst/>
            <a:ahLst/>
            <a:cxnLst/>
            <a:rect l="l" t="t" r="r" b="b"/>
            <a:pathLst>
              <a:path w="17506" h="15942" extrusionOk="0">
                <a:moveTo>
                  <a:pt x="8749" y="1"/>
                </a:moveTo>
                <a:cubicBezTo>
                  <a:pt x="6708" y="1"/>
                  <a:pt x="4668" y="779"/>
                  <a:pt x="3112" y="2334"/>
                </a:cubicBezTo>
                <a:cubicBezTo>
                  <a:pt x="1" y="5446"/>
                  <a:pt x="1" y="10496"/>
                  <a:pt x="3112" y="13608"/>
                </a:cubicBezTo>
                <a:cubicBezTo>
                  <a:pt x="4668" y="15163"/>
                  <a:pt x="6708" y="15941"/>
                  <a:pt x="8749" y="15941"/>
                </a:cubicBezTo>
                <a:cubicBezTo>
                  <a:pt x="10789" y="15941"/>
                  <a:pt x="12830" y="15163"/>
                  <a:pt x="14385" y="13608"/>
                </a:cubicBezTo>
                <a:cubicBezTo>
                  <a:pt x="17505" y="10496"/>
                  <a:pt x="17505" y="5446"/>
                  <a:pt x="14385" y="2334"/>
                </a:cubicBezTo>
                <a:cubicBezTo>
                  <a:pt x="12830" y="779"/>
                  <a:pt x="10789" y="1"/>
                  <a:pt x="8749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7771824" y="433719"/>
            <a:ext cx="180466" cy="230531"/>
          </a:xfrm>
          <a:custGeom>
            <a:avLst/>
            <a:gdLst/>
            <a:ahLst/>
            <a:cxnLst/>
            <a:rect l="l" t="t" r="r" b="b"/>
            <a:pathLst>
              <a:path w="3720" h="4752" extrusionOk="0">
                <a:moveTo>
                  <a:pt x="58" y="1"/>
                </a:moveTo>
                <a:cubicBezTo>
                  <a:pt x="50" y="1"/>
                  <a:pt x="42" y="117"/>
                  <a:pt x="33" y="334"/>
                </a:cubicBezTo>
                <a:cubicBezTo>
                  <a:pt x="33" y="558"/>
                  <a:pt x="25" y="866"/>
                  <a:pt x="17" y="1224"/>
                </a:cubicBezTo>
                <a:cubicBezTo>
                  <a:pt x="8" y="1981"/>
                  <a:pt x="0" y="3029"/>
                  <a:pt x="0" y="4186"/>
                </a:cubicBezTo>
                <a:lnTo>
                  <a:pt x="0" y="4701"/>
                </a:lnTo>
                <a:lnTo>
                  <a:pt x="0" y="4751"/>
                </a:lnTo>
                <a:lnTo>
                  <a:pt x="58" y="4751"/>
                </a:lnTo>
                <a:cubicBezTo>
                  <a:pt x="1090" y="4751"/>
                  <a:pt x="2005" y="4743"/>
                  <a:pt x="2662" y="4735"/>
                </a:cubicBezTo>
                <a:cubicBezTo>
                  <a:pt x="2979" y="4726"/>
                  <a:pt x="3237" y="4726"/>
                  <a:pt x="3436" y="4718"/>
                </a:cubicBezTo>
                <a:cubicBezTo>
                  <a:pt x="3619" y="4718"/>
                  <a:pt x="3719" y="4710"/>
                  <a:pt x="3719" y="4701"/>
                </a:cubicBezTo>
                <a:cubicBezTo>
                  <a:pt x="3719" y="4693"/>
                  <a:pt x="3619" y="4685"/>
                  <a:pt x="3436" y="4685"/>
                </a:cubicBezTo>
                <a:cubicBezTo>
                  <a:pt x="3237" y="4676"/>
                  <a:pt x="2979" y="4676"/>
                  <a:pt x="2662" y="4668"/>
                </a:cubicBezTo>
                <a:cubicBezTo>
                  <a:pt x="2016" y="4660"/>
                  <a:pt x="1120" y="4652"/>
                  <a:pt x="108" y="4651"/>
                </a:cubicBezTo>
                <a:lnTo>
                  <a:pt x="108" y="4651"/>
                </a:lnTo>
                <a:lnTo>
                  <a:pt x="108" y="4186"/>
                </a:lnTo>
                <a:cubicBezTo>
                  <a:pt x="108" y="3029"/>
                  <a:pt x="100" y="1981"/>
                  <a:pt x="92" y="1224"/>
                </a:cubicBezTo>
                <a:cubicBezTo>
                  <a:pt x="83" y="866"/>
                  <a:pt x="83" y="558"/>
                  <a:pt x="75" y="334"/>
                </a:cubicBezTo>
                <a:cubicBezTo>
                  <a:pt x="67" y="117"/>
                  <a:pt x="67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" name="Google Shape;1052;p35"/>
          <p:cNvSpPr/>
          <p:nvPr/>
        </p:nvSpPr>
        <p:spPr>
          <a:xfrm>
            <a:off x="7773037" y="326750"/>
            <a:ext cx="5288" cy="65055"/>
          </a:xfrm>
          <a:custGeom>
            <a:avLst/>
            <a:gdLst/>
            <a:ahLst/>
            <a:cxnLst/>
            <a:rect l="l" t="t" r="r" b="b"/>
            <a:pathLst>
              <a:path w="109" h="1341" extrusionOk="0">
                <a:moveTo>
                  <a:pt x="58" y="1"/>
                </a:moveTo>
                <a:cubicBezTo>
                  <a:pt x="25" y="1"/>
                  <a:pt x="0" y="301"/>
                  <a:pt x="0" y="667"/>
                </a:cubicBezTo>
                <a:cubicBezTo>
                  <a:pt x="0" y="1041"/>
                  <a:pt x="25" y="1340"/>
                  <a:pt x="58" y="1340"/>
                </a:cubicBezTo>
                <a:cubicBezTo>
                  <a:pt x="83" y="1340"/>
                  <a:pt x="108" y="1041"/>
                  <a:pt x="108" y="667"/>
                </a:cubicBezTo>
                <a:cubicBezTo>
                  <a:pt x="108" y="301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3" name="Google Shape;1053;p35"/>
          <p:cNvSpPr/>
          <p:nvPr/>
        </p:nvSpPr>
        <p:spPr>
          <a:xfrm>
            <a:off x="7905814" y="378804"/>
            <a:ext cx="47251" cy="45408"/>
          </a:xfrm>
          <a:custGeom>
            <a:avLst/>
            <a:gdLst/>
            <a:ahLst/>
            <a:cxnLst/>
            <a:rect l="l" t="t" r="r" b="b"/>
            <a:pathLst>
              <a:path w="974" h="936" extrusionOk="0">
                <a:moveTo>
                  <a:pt x="946" y="0"/>
                </a:moveTo>
                <a:cubicBezTo>
                  <a:pt x="914" y="0"/>
                  <a:pt x="697" y="186"/>
                  <a:pt x="450" y="434"/>
                </a:cubicBezTo>
                <a:cubicBezTo>
                  <a:pt x="192" y="692"/>
                  <a:pt x="0" y="916"/>
                  <a:pt x="17" y="933"/>
                </a:cubicBezTo>
                <a:cubicBezTo>
                  <a:pt x="18" y="935"/>
                  <a:pt x="20" y="935"/>
                  <a:pt x="22" y="935"/>
                </a:cubicBezTo>
                <a:cubicBezTo>
                  <a:pt x="60" y="935"/>
                  <a:pt x="273" y="751"/>
                  <a:pt x="516" y="509"/>
                </a:cubicBezTo>
                <a:cubicBezTo>
                  <a:pt x="774" y="251"/>
                  <a:pt x="974" y="18"/>
                  <a:pt x="949" y="1"/>
                </a:cubicBezTo>
                <a:cubicBezTo>
                  <a:pt x="948" y="1"/>
                  <a:pt x="947" y="0"/>
                  <a:pt x="946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4" name="Google Shape;1054;p35"/>
          <p:cNvSpPr/>
          <p:nvPr/>
        </p:nvSpPr>
        <p:spPr>
          <a:xfrm>
            <a:off x="7999442" y="491254"/>
            <a:ext cx="56129" cy="33474"/>
          </a:xfrm>
          <a:custGeom>
            <a:avLst/>
            <a:gdLst/>
            <a:ahLst/>
            <a:cxnLst/>
            <a:rect l="l" t="t" r="r" b="b"/>
            <a:pathLst>
              <a:path w="1157" h="690" extrusionOk="0">
                <a:moveTo>
                  <a:pt x="1131" y="1"/>
                </a:moveTo>
                <a:cubicBezTo>
                  <a:pt x="1079" y="1"/>
                  <a:pt x="827" y="107"/>
                  <a:pt x="541" y="287"/>
                </a:cubicBezTo>
                <a:cubicBezTo>
                  <a:pt x="225" y="470"/>
                  <a:pt x="0" y="670"/>
                  <a:pt x="17" y="687"/>
                </a:cubicBezTo>
                <a:cubicBezTo>
                  <a:pt x="18" y="688"/>
                  <a:pt x="21" y="689"/>
                  <a:pt x="24" y="689"/>
                </a:cubicBezTo>
                <a:cubicBezTo>
                  <a:pt x="71" y="689"/>
                  <a:pt x="306" y="548"/>
                  <a:pt x="591" y="370"/>
                </a:cubicBezTo>
                <a:cubicBezTo>
                  <a:pt x="907" y="179"/>
                  <a:pt x="1157" y="29"/>
                  <a:pt x="1140" y="4"/>
                </a:cubicBezTo>
                <a:cubicBezTo>
                  <a:pt x="1139" y="2"/>
                  <a:pt x="1136" y="1"/>
                  <a:pt x="1131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5" name="Google Shape;1055;p35"/>
          <p:cNvSpPr/>
          <p:nvPr/>
        </p:nvSpPr>
        <p:spPr>
          <a:xfrm>
            <a:off x="8026900" y="655709"/>
            <a:ext cx="88438" cy="5288"/>
          </a:xfrm>
          <a:custGeom>
            <a:avLst/>
            <a:gdLst/>
            <a:ahLst/>
            <a:cxnLst/>
            <a:rect l="l" t="t" r="r" b="b"/>
            <a:pathLst>
              <a:path w="1823" h="109" extrusionOk="0">
                <a:moveTo>
                  <a:pt x="907" y="1"/>
                </a:moveTo>
                <a:cubicBezTo>
                  <a:pt x="408" y="1"/>
                  <a:pt x="0" y="26"/>
                  <a:pt x="0" y="59"/>
                </a:cubicBezTo>
                <a:cubicBezTo>
                  <a:pt x="0" y="84"/>
                  <a:pt x="408" y="109"/>
                  <a:pt x="907" y="109"/>
                </a:cubicBezTo>
                <a:cubicBezTo>
                  <a:pt x="1415" y="109"/>
                  <a:pt x="1822" y="84"/>
                  <a:pt x="1822" y="59"/>
                </a:cubicBezTo>
                <a:cubicBezTo>
                  <a:pt x="1822" y="26"/>
                  <a:pt x="1415" y="9"/>
                  <a:pt x="907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6" name="Google Shape;1056;p35"/>
          <p:cNvSpPr/>
          <p:nvPr/>
        </p:nvSpPr>
        <p:spPr>
          <a:xfrm>
            <a:off x="7417444" y="650082"/>
            <a:ext cx="83587" cy="4851"/>
          </a:xfrm>
          <a:custGeom>
            <a:avLst/>
            <a:gdLst/>
            <a:ahLst/>
            <a:cxnLst/>
            <a:rect l="l" t="t" r="r" b="b"/>
            <a:pathLst>
              <a:path w="1723" h="100" extrusionOk="0">
                <a:moveTo>
                  <a:pt x="857" y="0"/>
                </a:moveTo>
                <a:cubicBezTo>
                  <a:pt x="383" y="0"/>
                  <a:pt x="0" y="25"/>
                  <a:pt x="0" y="50"/>
                </a:cubicBezTo>
                <a:cubicBezTo>
                  <a:pt x="0" y="75"/>
                  <a:pt x="383" y="100"/>
                  <a:pt x="857" y="100"/>
                </a:cubicBezTo>
                <a:cubicBezTo>
                  <a:pt x="1340" y="100"/>
                  <a:pt x="1723" y="75"/>
                  <a:pt x="1723" y="50"/>
                </a:cubicBezTo>
                <a:cubicBezTo>
                  <a:pt x="1723" y="25"/>
                  <a:pt x="1340" y="0"/>
                  <a:pt x="857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7477162" y="776697"/>
            <a:ext cx="68257" cy="53849"/>
          </a:xfrm>
          <a:custGeom>
            <a:avLst/>
            <a:gdLst/>
            <a:ahLst/>
            <a:cxnLst/>
            <a:rect l="l" t="t" r="r" b="b"/>
            <a:pathLst>
              <a:path w="1407" h="1110" extrusionOk="0">
                <a:moveTo>
                  <a:pt x="1384" y="1"/>
                </a:moveTo>
                <a:cubicBezTo>
                  <a:pt x="1334" y="1"/>
                  <a:pt x="1031" y="226"/>
                  <a:pt x="675" y="518"/>
                </a:cubicBezTo>
                <a:cubicBezTo>
                  <a:pt x="292" y="818"/>
                  <a:pt x="1" y="1084"/>
                  <a:pt x="17" y="1109"/>
                </a:cubicBezTo>
                <a:cubicBezTo>
                  <a:pt x="18" y="1110"/>
                  <a:pt x="19" y="1110"/>
                  <a:pt x="20" y="1110"/>
                </a:cubicBezTo>
                <a:cubicBezTo>
                  <a:pt x="57" y="1110"/>
                  <a:pt x="372" y="890"/>
                  <a:pt x="733" y="593"/>
                </a:cubicBezTo>
                <a:cubicBezTo>
                  <a:pt x="1116" y="294"/>
                  <a:pt x="1407" y="27"/>
                  <a:pt x="1390" y="2"/>
                </a:cubicBezTo>
                <a:cubicBezTo>
                  <a:pt x="1389" y="1"/>
                  <a:pt x="1387" y="1"/>
                  <a:pt x="1384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" name="Google Shape;1058;p35"/>
          <p:cNvSpPr/>
          <p:nvPr/>
        </p:nvSpPr>
        <p:spPr>
          <a:xfrm>
            <a:off x="7773037" y="908358"/>
            <a:ext cx="5288" cy="88875"/>
          </a:xfrm>
          <a:custGeom>
            <a:avLst/>
            <a:gdLst/>
            <a:ahLst/>
            <a:cxnLst/>
            <a:rect l="l" t="t" r="r" b="b"/>
            <a:pathLst>
              <a:path w="109" h="1832" extrusionOk="0">
                <a:moveTo>
                  <a:pt x="58" y="1"/>
                </a:moveTo>
                <a:cubicBezTo>
                  <a:pt x="25" y="1"/>
                  <a:pt x="0" y="408"/>
                  <a:pt x="0" y="916"/>
                </a:cubicBezTo>
                <a:cubicBezTo>
                  <a:pt x="0" y="1423"/>
                  <a:pt x="25" y="1831"/>
                  <a:pt x="58" y="1831"/>
                </a:cubicBezTo>
                <a:cubicBezTo>
                  <a:pt x="83" y="1831"/>
                  <a:pt x="108" y="1423"/>
                  <a:pt x="108" y="916"/>
                </a:cubicBezTo>
                <a:cubicBezTo>
                  <a:pt x="108" y="408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" name="Google Shape;1059;p35"/>
          <p:cNvSpPr/>
          <p:nvPr/>
        </p:nvSpPr>
        <p:spPr>
          <a:xfrm>
            <a:off x="7899362" y="880076"/>
            <a:ext cx="68257" cy="58264"/>
          </a:xfrm>
          <a:custGeom>
            <a:avLst/>
            <a:gdLst/>
            <a:ahLst/>
            <a:cxnLst/>
            <a:rect l="l" t="t" r="r" b="b"/>
            <a:pathLst>
              <a:path w="1407" h="1201" extrusionOk="0">
                <a:moveTo>
                  <a:pt x="19" y="1"/>
                </a:moveTo>
                <a:cubicBezTo>
                  <a:pt x="18" y="1"/>
                  <a:pt x="17" y="1"/>
                  <a:pt x="17" y="1"/>
                </a:cubicBezTo>
                <a:cubicBezTo>
                  <a:pt x="0" y="18"/>
                  <a:pt x="250" y="351"/>
                  <a:pt x="632" y="684"/>
                </a:cubicBezTo>
                <a:cubicBezTo>
                  <a:pt x="1000" y="1003"/>
                  <a:pt x="1345" y="1200"/>
                  <a:pt x="1386" y="1200"/>
                </a:cubicBezTo>
                <a:cubicBezTo>
                  <a:pt x="1388" y="1200"/>
                  <a:pt x="1389" y="1200"/>
                  <a:pt x="1390" y="1199"/>
                </a:cubicBezTo>
                <a:cubicBezTo>
                  <a:pt x="1406" y="1174"/>
                  <a:pt x="1073" y="933"/>
                  <a:pt x="699" y="600"/>
                </a:cubicBezTo>
                <a:cubicBezTo>
                  <a:pt x="335" y="285"/>
                  <a:pt x="57" y="1"/>
                  <a:pt x="19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0" name="Google Shape;1060;p35"/>
          <p:cNvSpPr/>
          <p:nvPr/>
        </p:nvSpPr>
        <p:spPr>
          <a:xfrm>
            <a:off x="8000267" y="786448"/>
            <a:ext cx="56954" cy="55062"/>
          </a:xfrm>
          <a:custGeom>
            <a:avLst/>
            <a:gdLst/>
            <a:ahLst/>
            <a:cxnLst/>
            <a:rect l="l" t="t" r="r" b="b"/>
            <a:pathLst>
              <a:path w="1174" h="1135" extrusionOk="0">
                <a:moveTo>
                  <a:pt x="20" y="0"/>
                </a:moveTo>
                <a:cubicBezTo>
                  <a:pt x="19" y="0"/>
                  <a:pt x="18" y="1"/>
                  <a:pt x="17" y="1"/>
                </a:cubicBezTo>
                <a:cubicBezTo>
                  <a:pt x="0" y="18"/>
                  <a:pt x="233" y="292"/>
                  <a:pt x="549" y="608"/>
                </a:cubicBezTo>
                <a:cubicBezTo>
                  <a:pt x="850" y="902"/>
                  <a:pt x="1106" y="1134"/>
                  <a:pt x="1151" y="1134"/>
                </a:cubicBezTo>
                <a:cubicBezTo>
                  <a:pt x="1154" y="1134"/>
                  <a:pt x="1155" y="1134"/>
                  <a:pt x="1157" y="1133"/>
                </a:cubicBezTo>
                <a:cubicBezTo>
                  <a:pt x="1173" y="1116"/>
                  <a:pt x="940" y="841"/>
                  <a:pt x="624" y="534"/>
                </a:cubicBezTo>
                <a:cubicBezTo>
                  <a:pt x="319" y="228"/>
                  <a:pt x="60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" name="Google Shape;1061;p35"/>
          <p:cNvSpPr/>
          <p:nvPr/>
        </p:nvSpPr>
        <p:spPr>
          <a:xfrm>
            <a:off x="7491279" y="484947"/>
            <a:ext cx="50113" cy="48561"/>
          </a:xfrm>
          <a:custGeom>
            <a:avLst/>
            <a:gdLst/>
            <a:ahLst/>
            <a:cxnLst/>
            <a:rect l="l" t="t" r="r" b="b"/>
            <a:pathLst>
              <a:path w="1033" h="1001" extrusionOk="0">
                <a:moveTo>
                  <a:pt x="20" y="0"/>
                </a:moveTo>
                <a:cubicBezTo>
                  <a:pt x="19" y="0"/>
                  <a:pt x="18" y="1"/>
                  <a:pt x="18" y="1"/>
                </a:cubicBezTo>
                <a:cubicBezTo>
                  <a:pt x="1" y="26"/>
                  <a:pt x="201" y="268"/>
                  <a:pt x="475" y="542"/>
                </a:cubicBezTo>
                <a:cubicBezTo>
                  <a:pt x="739" y="806"/>
                  <a:pt x="972" y="1001"/>
                  <a:pt x="1012" y="1001"/>
                </a:cubicBezTo>
                <a:cubicBezTo>
                  <a:pt x="1014" y="1001"/>
                  <a:pt x="1015" y="1000"/>
                  <a:pt x="1016" y="1000"/>
                </a:cubicBezTo>
                <a:cubicBezTo>
                  <a:pt x="1033" y="983"/>
                  <a:pt x="825" y="742"/>
                  <a:pt x="550" y="467"/>
                </a:cubicBezTo>
                <a:cubicBezTo>
                  <a:pt x="286" y="203"/>
                  <a:pt x="52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" name="Google Shape;1062;p35"/>
          <p:cNvSpPr/>
          <p:nvPr/>
        </p:nvSpPr>
        <p:spPr>
          <a:xfrm>
            <a:off x="7602711" y="369877"/>
            <a:ext cx="49289" cy="47057"/>
          </a:xfrm>
          <a:custGeom>
            <a:avLst/>
            <a:gdLst/>
            <a:ahLst/>
            <a:cxnLst/>
            <a:rect l="l" t="t" r="r" b="b"/>
            <a:pathLst>
              <a:path w="1016" h="970" extrusionOk="0">
                <a:moveTo>
                  <a:pt x="23" y="0"/>
                </a:moveTo>
                <a:cubicBezTo>
                  <a:pt x="20" y="0"/>
                  <a:pt x="18" y="1"/>
                  <a:pt x="17" y="2"/>
                </a:cubicBezTo>
                <a:cubicBezTo>
                  <a:pt x="0" y="19"/>
                  <a:pt x="200" y="252"/>
                  <a:pt x="474" y="518"/>
                </a:cubicBezTo>
                <a:cubicBezTo>
                  <a:pt x="726" y="777"/>
                  <a:pt x="947" y="969"/>
                  <a:pt x="992" y="969"/>
                </a:cubicBezTo>
                <a:cubicBezTo>
                  <a:pt x="995" y="969"/>
                  <a:pt x="997" y="969"/>
                  <a:pt x="999" y="967"/>
                </a:cubicBezTo>
                <a:cubicBezTo>
                  <a:pt x="1015" y="951"/>
                  <a:pt x="815" y="718"/>
                  <a:pt x="541" y="451"/>
                </a:cubicBezTo>
                <a:cubicBezTo>
                  <a:pt x="290" y="192"/>
                  <a:pt x="68" y="0"/>
                  <a:pt x="23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03CE2-8265-3B68-3F42-4DE0AA7C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4439098" y="190500"/>
            <a:ext cx="4297291" cy="42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F485A-1A0C-7AE5-C642-E738875CD88E}"/>
              </a:ext>
            </a:extLst>
          </p:cNvPr>
          <p:cNvSpPr txBox="1"/>
          <p:nvPr/>
        </p:nvSpPr>
        <p:spPr>
          <a:xfrm>
            <a:off x="265453" y="588198"/>
            <a:ext cx="52973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mendasar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kalangan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era digital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salah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laptop,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membeli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laptop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membeli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toko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gadget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membeli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melaui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e-commerce.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33F224-ED37-E225-3B63-C6124F59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04" y="255967"/>
            <a:ext cx="4011707" cy="40117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F485A-1A0C-7AE5-C642-E738875CD88E}"/>
              </a:ext>
            </a:extLst>
          </p:cNvPr>
          <p:cNvSpPr txBox="1"/>
          <p:nvPr/>
        </p:nvSpPr>
        <p:spPr>
          <a:xfrm>
            <a:off x="307399" y="1030713"/>
            <a:ext cx="48132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terkadang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bingung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spesifikasi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harga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cerdas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merekomendasikan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harga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laptop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calon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33F224-ED37-E225-3B63-C6124F59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51404" y="255967"/>
            <a:ext cx="4011707" cy="40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9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F485A-1A0C-7AE5-C642-E738875CD88E}"/>
              </a:ext>
            </a:extLst>
          </p:cNvPr>
          <p:cNvSpPr txBox="1"/>
          <p:nvPr/>
        </p:nvSpPr>
        <p:spPr>
          <a:xfrm>
            <a:off x="265453" y="769103"/>
            <a:ext cx="529733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Salah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kecerdasan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buatan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rekomendasi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Fuzzy, arti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Fuzzy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ialah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kabur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maksud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kabur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artinya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mengandung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unsur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ketidakpastian</a:t>
            </a:r>
            <a:r>
              <a:rPr lang="en-ID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Fuzzy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sendiri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adalah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sebuah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konsep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yang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digunakan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mengungkapkan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ketidakpastian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atau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kompleksitas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dalam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suatu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ID" sz="2200" b="1" i="0" u="none" strike="noStrike" kern="0" cap="none" spc="0" normalizeH="0" baseline="0" noProof="0" dirty="0" err="1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pernyataan</a:t>
            </a:r>
            <a:r>
              <a:rPr kumimoji="0" lang="en-ID" sz="2200" b="1" i="0" u="none" strike="noStrike" kern="0" cap="none" spc="0" normalizeH="0" baseline="0" noProof="0" dirty="0">
                <a:ln>
                  <a:noFill/>
                </a:ln>
                <a:solidFill>
                  <a:srgbClr val="43658B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 </a:t>
            </a:r>
            <a:endParaRPr lang="en-ID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33F224-ED37-E225-3B63-C6124F59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51404" y="255967"/>
            <a:ext cx="3953961" cy="40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3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F485A-1A0C-7AE5-C642-E738875CD88E}"/>
              </a:ext>
            </a:extLst>
          </p:cNvPr>
          <p:cNvSpPr txBox="1"/>
          <p:nvPr/>
        </p:nvSpPr>
        <p:spPr>
          <a:xfrm>
            <a:off x="307399" y="1030713"/>
            <a:ext cx="52973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Logika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fuzzy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logika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pernyataan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salah,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fleksibel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mengakomodasi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ketidakpastian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situasi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33F224-ED37-E225-3B63-C6124F59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51404" y="284840"/>
            <a:ext cx="3953961" cy="39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0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5"/>
          <p:cNvSpPr txBox="1">
            <a:spLocks noGrp="1"/>
          </p:cNvSpPr>
          <p:nvPr>
            <p:ph type="subTitle" idx="1"/>
          </p:nvPr>
        </p:nvSpPr>
        <p:spPr>
          <a:xfrm>
            <a:off x="526800" y="2008950"/>
            <a:ext cx="4045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Masalah</a:t>
            </a:r>
            <a:endParaRPr dirty="0"/>
          </a:p>
        </p:txBody>
      </p:sp>
      <p:sp>
        <p:nvSpPr>
          <p:cNvPr id="1050" name="Google Shape;1050;p35"/>
          <p:cNvSpPr/>
          <p:nvPr/>
        </p:nvSpPr>
        <p:spPr>
          <a:xfrm>
            <a:off x="7352050" y="263200"/>
            <a:ext cx="849260" cy="773386"/>
          </a:xfrm>
          <a:custGeom>
            <a:avLst/>
            <a:gdLst/>
            <a:ahLst/>
            <a:cxnLst/>
            <a:rect l="l" t="t" r="r" b="b"/>
            <a:pathLst>
              <a:path w="17506" h="15942" extrusionOk="0">
                <a:moveTo>
                  <a:pt x="8749" y="1"/>
                </a:moveTo>
                <a:cubicBezTo>
                  <a:pt x="6708" y="1"/>
                  <a:pt x="4668" y="779"/>
                  <a:pt x="3112" y="2334"/>
                </a:cubicBezTo>
                <a:cubicBezTo>
                  <a:pt x="1" y="5446"/>
                  <a:pt x="1" y="10496"/>
                  <a:pt x="3112" y="13608"/>
                </a:cubicBezTo>
                <a:cubicBezTo>
                  <a:pt x="4668" y="15163"/>
                  <a:pt x="6708" y="15941"/>
                  <a:pt x="8749" y="15941"/>
                </a:cubicBezTo>
                <a:cubicBezTo>
                  <a:pt x="10789" y="15941"/>
                  <a:pt x="12830" y="15163"/>
                  <a:pt x="14385" y="13608"/>
                </a:cubicBezTo>
                <a:cubicBezTo>
                  <a:pt x="17505" y="10496"/>
                  <a:pt x="17505" y="5446"/>
                  <a:pt x="14385" y="2334"/>
                </a:cubicBezTo>
                <a:cubicBezTo>
                  <a:pt x="12830" y="779"/>
                  <a:pt x="10789" y="1"/>
                  <a:pt x="8749" y="1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7771824" y="433719"/>
            <a:ext cx="180466" cy="230531"/>
          </a:xfrm>
          <a:custGeom>
            <a:avLst/>
            <a:gdLst/>
            <a:ahLst/>
            <a:cxnLst/>
            <a:rect l="l" t="t" r="r" b="b"/>
            <a:pathLst>
              <a:path w="3720" h="4752" extrusionOk="0">
                <a:moveTo>
                  <a:pt x="58" y="1"/>
                </a:moveTo>
                <a:cubicBezTo>
                  <a:pt x="50" y="1"/>
                  <a:pt x="42" y="117"/>
                  <a:pt x="33" y="334"/>
                </a:cubicBezTo>
                <a:cubicBezTo>
                  <a:pt x="33" y="558"/>
                  <a:pt x="25" y="866"/>
                  <a:pt x="17" y="1224"/>
                </a:cubicBezTo>
                <a:cubicBezTo>
                  <a:pt x="8" y="1981"/>
                  <a:pt x="0" y="3029"/>
                  <a:pt x="0" y="4186"/>
                </a:cubicBezTo>
                <a:lnTo>
                  <a:pt x="0" y="4701"/>
                </a:lnTo>
                <a:lnTo>
                  <a:pt x="0" y="4751"/>
                </a:lnTo>
                <a:lnTo>
                  <a:pt x="58" y="4751"/>
                </a:lnTo>
                <a:cubicBezTo>
                  <a:pt x="1090" y="4751"/>
                  <a:pt x="2005" y="4743"/>
                  <a:pt x="2662" y="4735"/>
                </a:cubicBezTo>
                <a:cubicBezTo>
                  <a:pt x="2979" y="4726"/>
                  <a:pt x="3237" y="4726"/>
                  <a:pt x="3436" y="4718"/>
                </a:cubicBezTo>
                <a:cubicBezTo>
                  <a:pt x="3619" y="4718"/>
                  <a:pt x="3719" y="4710"/>
                  <a:pt x="3719" y="4701"/>
                </a:cubicBezTo>
                <a:cubicBezTo>
                  <a:pt x="3719" y="4693"/>
                  <a:pt x="3619" y="4685"/>
                  <a:pt x="3436" y="4685"/>
                </a:cubicBezTo>
                <a:cubicBezTo>
                  <a:pt x="3237" y="4676"/>
                  <a:pt x="2979" y="4676"/>
                  <a:pt x="2662" y="4668"/>
                </a:cubicBezTo>
                <a:cubicBezTo>
                  <a:pt x="2016" y="4660"/>
                  <a:pt x="1120" y="4652"/>
                  <a:pt x="108" y="4651"/>
                </a:cubicBezTo>
                <a:lnTo>
                  <a:pt x="108" y="4651"/>
                </a:lnTo>
                <a:lnTo>
                  <a:pt x="108" y="4186"/>
                </a:lnTo>
                <a:cubicBezTo>
                  <a:pt x="108" y="3029"/>
                  <a:pt x="100" y="1981"/>
                  <a:pt x="92" y="1224"/>
                </a:cubicBezTo>
                <a:cubicBezTo>
                  <a:pt x="83" y="866"/>
                  <a:pt x="83" y="558"/>
                  <a:pt x="75" y="334"/>
                </a:cubicBezTo>
                <a:cubicBezTo>
                  <a:pt x="67" y="117"/>
                  <a:pt x="67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2" name="Google Shape;1052;p35"/>
          <p:cNvSpPr/>
          <p:nvPr/>
        </p:nvSpPr>
        <p:spPr>
          <a:xfrm>
            <a:off x="7773037" y="326750"/>
            <a:ext cx="5288" cy="65055"/>
          </a:xfrm>
          <a:custGeom>
            <a:avLst/>
            <a:gdLst/>
            <a:ahLst/>
            <a:cxnLst/>
            <a:rect l="l" t="t" r="r" b="b"/>
            <a:pathLst>
              <a:path w="109" h="1341" extrusionOk="0">
                <a:moveTo>
                  <a:pt x="58" y="1"/>
                </a:moveTo>
                <a:cubicBezTo>
                  <a:pt x="25" y="1"/>
                  <a:pt x="0" y="301"/>
                  <a:pt x="0" y="667"/>
                </a:cubicBezTo>
                <a:cubicBezTo>
                  <a:pt x="0" y="1041"/>
                  <a:pt x="25" y="1340"/>
                  <a:pt x="58" y="1340"/>
                </a:cubicBezTo>
                <a:cubicBezTo>
                  <a:pt x="83" y="1340"/>
                  <a:pt x="108" y="1041"/>
                  <a:pt x="108" y="667"/>
                </a:cubicBezTo>
                <a:cubicBezTo>
                  <a:pt x="108" y="301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3" name="Google Shape;1053;p35"/>
          <p:cNvSpPr/>
          <p:nvPr/>
        </p:nvSpPr>
        <p:spPr>
          <a:xfrm>
            <a:off x="7905814" y="378804"/>
            <a:ext cx="47251" cy="45408"/>
          </a:xfrm>
          <a:custGeom>
            <a:avLst/>
            <a:gdLst/>
            <a:ahLst/>
            <a:cxnLst/>
            <a:rect l="l" t="t" r="r" b="b"/>
            <a:pathLst>
              <a:path w="974" h="936" extrusionOk="0">
                <a:moveTo>
                  <a:pt x="946" y="0"/>
                </a:moveTo>
                <a:cubicBezTo>
                  <a:pt x="914" y="0"/>
                  <a:pt x="697" y="186"/>
                  <a:pt x="450" y="434"/>
                </a:cubicBezTo>
                <a:cubicBezTo>
                  <a:pt x="192" y="692"/>
                  <a:pt x="0" y="916"/>
                  <a:pt x="17" y="933"/>
                </a:cubicBezTo>
                <a:cubicBezTo>
                  <a:pt x="18" y="935"/>
                  <a:pt x="20" y="935"/>
                  <a:pt x="22" y="935"/>
                </a:cubicBezTo>
                <a:cubicBezTo>
                  <a:pt x="60" y="935"/>
                  <a:pt x="273" y="751"/>
                  <a:pt x="516" y="509"/>
                </a:cubicBezTo>
                <a:cubicBezTo>
                  <a:pt x="774" y="251"/>
                  <a:pt x="974" y="18"/>
                  <a:pt x="949" y="1"/>
                </a:cubicBezTo>
                <a:cubicBezTo>
                  <a:pt x="948" y="1"/>
                  <a:pt x="947" y="0"/>
                  <a:pt x="946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4" name="Google Shape;1054;p35"/>
          <p:cNvSpPr/>
          <p:nvPr/>
        </p:nvSpPr>
        <p:spPr>
          <a:xfrm>
            <a:off x="7999442" y="491254"/>
            <a:ext cx="56129" cy="33474"/>
          </a:xfrm>
          <a:custGeom>
            <a:avLst/>
            <a:gdLst/>
            <a:ahLst/>
            <a:cxnLst/>
            <a:rect l="l" t="t" r="r" b="b"/>
            <a:pathLst>
              <a:path w="1157" h="690" extrusionOk="0">
                <a:moveTo>
                  <a:pt x="1131" y="1"/>
                </a:moveTo>
                <a:cubicBezTo>
                  <a:pt x="1079" y="1"/>
                  <a:pt x="827" y="107"/>
                  <a:pt x="541" y="287"/>
                </a:cubicBezTo>
                <a:cubicBezTo>
                  <a:pt x="225" y="470"/>
                  <a:pt x="0" y="670"/>
                  <a:pt x="17" y="687"/>
                </a:cubicBezTo>
                <a:cubicBezTo>
                  <a:pt x="18" y="688"/>
                  <a:pt x="21" y="689"/>
                  <a:pt x="24" y="689"/>
                </a:cubicBezTo>
                <a:cubicBezTo>
                  <a:pt x="71" y="689"/>
                  <a:pt x="306" y="548"/>
                  <a:pt x="591" y="370"/>
                </a:cubicBezTo>
                <a:cubicBezTo>
                  <a:pt x="907" y="179"/>
                  <a:pt x="1157" y="29"/>
                  <a:pt x="1140" y="4"/>
                </a:cubicBezTo>
                <a:cubicBezTo>
                  <a:pt x="1139" y="2"/>
                  <a:pt x="1136" y="1"/>
                  <a:pt x="1131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5" name="Google Shape;1055;p35"/>
          <p:cNvSpPr/>
          <p:nvPr/>
        </p:nvSpPr>
        <p:spPr>
          <a:xfrm>
            <a:off x="8026900" y="655709"/>
            <a:ext cx="88438" cy="5288"/>
          </a:xfrm>
          <a:custGeom>
            <a:avLst/>
            <a:gdLst/>
            <a:ahLst/>
            <a:cxnLst/>
            <a:rect l="l" t="t" r="r" b="b"/>
            <a:pathLst>
              <a:path w="1823" h="109" extrusionOk="0">
                <a:moveTo>
                  <a:pt x="907" y="1"/>
                </a:moveTo>
                <a:cubicBezTo>
                  <a:pt x="408" y="1"/>
                  <a:pt x="0" y="26"/>
                  <a:pt x="0" y="59"/>
                </a:cubicBezTo>
                <a:cubicBezTo>
                  <a:pt x="0" y="84"/>
                  <a:pt x="408" y="109"/>
                  <a:pt x="907" y="109"/>
                </a:cubicBezTo>
                <a:cubicBezTo>
                  <a:pt x="1415" y="109"/>
                  <a:pt x="1822" y="84"/>
                  <a:pt x="1822" y="59"/>
                </a:cubicBezTo>
                <a:cubicBezTo>
                  <a:pt x="1822" y="26"/>
                  <a:pt x="1415" y="9"/>
                  <a:pt x="907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6" name="Google Shape;1056;p35"/>
          <p:cNvSpPr/>
          <p:nvPr/>
        </p:nvSpPr>
        <p:spPr>
          <a:xfrm>
            <a:off x="7417444" y="650082"/>
            <a:ext cx="83587" cy="4851"/>
          </a:xfrm>
          <a:custGeom>
            <a:avLst/>
            <a:gdLst/>
            <a:ahLst/>
            <a:cxnLst/>
            <a:rect l="l" t="t" r="r" b="b"/>
            <a:pathLst>
              <a:path w="1723" h="100" extrusionOk="0">
                <a:moveTo>
                  <a:pt x="857" y="0"/>
                </a:moveTo>
                <a:cubicBezTo>
                  <a:pt x="383" y="0"/>
                  <a:pt x="0" y="25"/>
                  <a:pt x="0" y="50"/>
                </a:cubicBezTo>
                <a:cubicBezTo>
                  <a:pt x="0" y="75"/>
                  <a:pt x="383" y="100"/>
                  <a:pt x="857" y="100"/>
                </a:cubicBezTo>
                <a:cubicBezTo>
                  <a:pt x="1340" y="100"/>
                  <a:pt x="1723" y="75"/>
                  <a:pt x="1723" y="50"/>
                </a:cubicBezTo>
                <a:cubicBezTo>
                  <a:pt x="1723" y="25"/>
                  <a:pt x="1340" y="0"/>
                  <a:pt x="857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7" name="Google Shape;1057;p35"/>
          <p:cNvSpPr/>
          <p:nvPr/>
        </p:nvSpPr>
        <p:spPr>
          <a:xfrm>
            <a:off x="7477162" y="776697"/>
            <a:ext cx="68257" cy="53849"/>
          </a:xfrm>
          <a:custGeom>
            <a:avLst/>
            <a:gdLst/>
            <a:ahLst/>
            <a:cxnLst/>
            <a:rect l="l" t="t" r="r" b="b"/>
            <a:pathLst>
              <a:path w="1407" h="1110" extrusionOk="0">
                <a:moveTo>
                  <a:pt x="1384" y="1"/>
                </a:moveTo>
                <a:cubicBezTo>
                  <a:pt x="1334" y="1"/>
                  <a:pt x="1031" y="226"/>
                  <a:pt x="675" y="518"/>
                </a:cubicBezTo>
                <a:cubicBezTo>
                  <a:pt x="292" y="818"/>
                  <a:pt x="1" y="1084"/>
                  <a:pt x="17" y="1109"/>
                </a:cubicBezTo>
                <a:cubicBezTo>
                  <a:pt x="18" y="1110"/>
                  <a:pt x="19" y="1110"/>
                  <a:pt x="20" y="1110"/>
                </a:cubicBezTo>
                <a:cubicBezTo>
                  <a:pt x="57" y="1110"/>
                  <a:pt x="372" y="890"/>
                  <a:pt x="733" y="593"/>
                </a:cubicBezTo>
                <a:cubicBezTo>
                  <a:pt x="1116" y="294"/>
                  <a:pt x="1407" y="27"/>
                  <a:pt x="1390" y="2"/>
                </a:cubicBezTo>
                <a:cubicBezTo>
                  <a:pt x="1389" y="1"/>
                  <a:pt x="1387" y="1"/>
                  <a:pt x="1384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8" name="Google Shape;1058;p35"/>
          <p:cNvSpPr/>
          <p:nvPr/>
        </p:nvSpPr>
        <p:spPr>
          <a:xfrm>
            <a:off x="7773037" y="908358"/>
            <a:ext cx="5288" cy="88875"/>
          </a:xfrm>
          <a:custGeom>
            <a:avLst/>
            <a:gdLst/>
            <a:ahLst/>
            <a:cxnLst/>
            <a:rect l="l" t="t" r="r" b="b"/>
            <a:pathLst>
              <a:path w="109" h="1832" extrusionOk="0">
                <a:moveTo>
                  <a:pt x="58" y="1"/>
                </a:moveTo>
                <a:cubicBezTo>
                  <a:pt x="25" y="1"/>
                  <a:pt x="0" y="408"/>
                  <a:pt x="0" y="916"/>
                </a:cubicBezTo>
                <a:cubicBezTo>
                  <a:pt x="0" y="1423"/>
                  <a:pt x="25" y="1831"/>
                  <a:pt x="58" y="1831"/>
                </a:cubicBezTo>
                <a:cubicBezTo>
                  <a:pt x="83" y="1831"/>
                  <a:pt x="108" y="1423"/>
                  <a:pt x="108" y="916"/>
                </a:cubicBezTo>
                <a:cubicBezTo>
                  <a:pt x="108" y="408"/>
                  <a:pt x="83" y="1"/>
                  <a:pt x="58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9" name="Google Shape;1059;p35"/>
          <p:cNvSpPr/>
          <p:nvPr/>
        </p:nvSpPr>
        <p:spPr>
          <a:xfrm>
            <a:off x="7899362" y="880076"/>
            <a:ext cx="68257" cy="58264"/>
          </a:xfrm>
          <a:custGeom>
            <a:avLst/>
            <a:gdLst/>
            <a:ahLst/>
            <a:cxnLst/>
            <a:rect l="l" t="t" r="r" b="b"/>
            <a:pathLst>
              <a:path w="1407" h="1201" extrusionOk="0">
                <a:moveTo>
                  <a:pt x="19" y="1"/>
                </a:moveTo>
                <a:cubicBezTo>
                  <a:pt x="18" y="1"/>
                  <a:pt x="17" y="1"/>
                  <a:pt x="17" y="1"/>
                </a:cubicBezTo>
                <a:cubicBezTo>
                  <a:pt x="0" y="18"/>
                  <a:pt x="250" y="351"/>
                  <a:pt x="632" y="684"/>
                </a:cubicBezTo>
                <a:cubicBezTo>
                  <a:pt x="1000" y="1003"/>
                  <a:pt x="1345" y="1200"/>
                  <a:pt x="1386" y="1200"/>
                </a:cubicBezTo>
                <a:cubicBezTo>
                  <a:pt x="1388" y="1200"/>
                  <a:pt x="1389" y="1200"/>
                  <a:pt x="1390" y="1199"/>
                </a:cubicBezTo>
                <a:cubicBezTo>
                  <a:pt x="1406" y="1174"/>
                  <a:pt x="1073" y="933"/>
                  <a:pt x="699" y="600"/>
                </a:cubicBezTo>
                <a:cubicBezTo>
                  <a:pt x="335" y="285"/>
                  <a:pt x="57" y="1"/>
                  <a:pt x="19" y="1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0" name="Google Shape;1060;p35"/>
          <p:cNvSpPr/>
          <p:nvPr/>
        </p:nvSpPr>
        <p:spPr>
          <a:xfrm>
            <a:off x="8000267" y="786448"/>
            <a:ext cx="56954" cy="55062"/>
          </a:xfrm>
          <a:custGeom>
            <a:avLst/>
            <a:gdLst/>
            <a:ahLst/>
            <a:cxnLst/>
            <a:rect l="l" t="t" r="r" b="b"/>
            <a:pathLst>
              <a:path w="1174" h="1135" extrusionOk="0">
                <a:moveTo>
                  <a:pt x="20" y="0"/>
                </a:moveTo>
                <a:cubicBezTo>
                  <a:pt x="19" y="0"/>
                  <a:pt x="18" y="1"/>
                  <a:pt x="17" y="1"/>
                </a:cubicBezTo>
                <a:cubicBezTo>
                  <a:pt x="0" y="18"/>
                  <a:pt x="233" y="292"/>
                  <a:pt x="549" y="608"/>
                </a:cubicBezTo>
                <a:cubicBezTo>
                  <a:pt x="850" y="902"/>
                  <a:pt x="1106" y="1134"/>
                  <a:pt x="1151" y="1134"/>
                </a:cubicBezTo>
                <a:cubicBezTo>
                  <a:pt x="1154" y="1134"/>
                  <a:pt x="1155" y="1134"/>
                  <a:pt x="1157" y="1133"/>
                </a:cubicBezTo>
                <a:cubicBezTo>
                  <a:pt x="1173" y="1116"/>
                  <a:pt x="940" y="841"/>
                  <a:pt x="624" y="534"/>
                </a:cubicBezTo>
                <a:cubicBezTo>
                  <a:pt x="319" y="228"/>
                  <a:pt x="60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1" name="Google Shape;1061;p35"/>
          <p:cNvSpPr/>
          <p:nvPr/>
        </p:nvSpPr>
        <p:spPr>
          <a:xfrm>
            <a:off x="7491279" y="484947"/>
            <a:ext cx="50113" cy="48561"/>
          </a:xfrm>
          <a:custGeom>
            <a:avLst/>
            <a:gdLst/>
            <a:ahLst/>
            <a:cxnLst/>
            <a:rect l="l" t="t" r="r" b="b"/>
            <a:pathLst>
              <a:path w="1033" h="1001" extrusionOk="0">
                <a:moveTo>
                  <a:pt x="20" y="0"/>
                </a:moveTo>
                <a:cubicBezTo>
                  <a:pt x="19" y="0"/>
                  <a:pt x="18" y="1"/>
                  <a:pt x="18" y="1"/>
                </a:cubicBezTo>
                <a:cubicBezTo>
                  <a:pt x="1" y="26"/>
                  <a:pt x="201" y="268"/>
                  <a:pt x="475" y="542"/>
                </a:cubicBezTo>
                <a:cubicBezTo>
                  <a:pt x="739" y="806"/>
                  <a:pt x="972" y="1001"/>
                  <a:pt x="1012" y="1001"/>
                </a:cubicBezTo>
                <a:cubicBezTo>
                  <a:pt x="1014" y="1001"/>
                  <a:pt x="1015" y="1000"/>
                  <a:pt x="1016" y="1000"/>
                </a:cubicBezTo>
                <a:cubicBezTo>
                  <a:pt x="1033" y="983"/>
                  <a:pt x="825" y="742"/>
                  <a:pt x="550" y="467"/>
                </a:cubicBezTo>
                <a:cubicBezTo>
                  <a:pt x="286" y="203"/>
                  <a:pt x="52" y="0"/>
                  <a:pt x="20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2" name="Google Shape;1062;p35"/>
          <p:cNvSpPr/>
          <p:nvPr/>
        </p:nvSpPr>
        <p:spPr>
          <a:xfrm>
            <a:off x="7602711" y="369877"/>
            <a:ext cx="49289" cy="47057"/>
          </a:xfrm>
          <a:custGeom>
            <a:avLst/>
            <a:gdLst/>
            <a:ahLst/>
            <a:cxnLst/>
            <a:rect l="l" t="t" r="r" b="b"/>
            <a:pathLst>
              <a:path w="1016" h="970" extrusionOk="0">
                <a:moveTo>
                  <a:pt x="23" y="0"/>
                </a:moveTo>
                <a:cubicBezTo>
                  <a:pt x="20" y="0"/>
                  <a:pt x="18" y="1"/>
                  <a:pt x="17" y="2"/>
                </a:cubicBezTo>
                <a:cubicBezTo>
                  <a:pt x="0" y="19"/>
                  <a:pt x="200" y="252"/>
                  <a:pt x="474" y="518"/>
                </a:cubicBezTo>
                <a:cubicBezTo>
                  <a:pt x="726" y="777"/>
                  <a:pt x="947" y="969"/>
                  <a:pt x="992" y="969"/>
                </a:cubicBezTo>
                <a:cubicBezTo>
                  <a:pt x="995" y="969"/>
                  <a:pt x="997" y="969"/>
                  <a:pt x="999" y="967"/>
                </a:cubicBezTo>
                <a:cubicBezTo>
                  <a:pt x="1015" y="951"/>
                  <a:pt x="815" y="718"/>
                  <a:pt x="541" y="451"/>
                </a:cubicBezTo>
                <a:cubicBezTo>
                  <a:pt x="290" y="192"/>
                  <a:pt x="68" y="0"/>
                  <a:pt x="23" y="0"/>
                </a:cubicBezTo>
                <a:close/>
              </a:path>
            </a:pathLst>
          </a:custGeom>
          <a:solidFill>
            <a:srgbClr val="4E88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03CE2-8265-3B68-3F42-4DE0AA7C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9098" y="190500"/>
            <a:ext cx="4297291" cy="42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F485A-1A0C-7AE5-C642-E738875CD88E}"/>
              </a:ext>
            </a:extLst>
          </p:cNvPr>
          <p:cNvSpPr txBox="1"/>
          <p:nvPr/>
        </p:nvSpPr>
        <p:spPr>
          <a:xfrm>
            <a:off x="307399" y="1030713"/>
            <a:ext cx="52973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pemilihan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laptop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fuzzy yang juga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membahas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pendukung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pemilihan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laptop.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dipakai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ialah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komponen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LCD,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harddisk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prosessor</a:t>
            </a:r>
            <a:endParaRPr lang="en-ID" sz="22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33F224-ED37-E225-3B63-C6124F59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51404" y="255967"/>
            <a:ext cx="4011707" cy="40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2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33F224-ED37-E225-3B63-C6124F59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32293" y="304803"/>
            <a:ext cx="4011707" cy="4011707"/>
          </a:xfrm>
          <a:prstGeom prst="rect">
            <a:avLst/>
          </a:prstGeom>
        </p:spPr>
      </p:pic>
      <p:sp>
        <p:nvSpPr>
          <p:cNvPr id="1561" name="Google Shape;1561;p41"/>
          <p:cNvSpPr/>
          <p:nvPr/>
        </p:nvSpPr>
        <p:spPr>
          <a:xfrm>
            <a:off x="7514924" y="76199"/>
            <a:ext cx="169415" cy="179768"/>
          </a:xfrm>
          <a:custGeom>
            <a:avLst/>
            <a:gdLst/>
            <a:ahLst/>
            <a:cxnLst/>
            <a:rect l="l" t="t" r="r" b="b"/>
            <a:pathLst>
              <a:path w="9264" h="9264" extrusionOk="0">
                <a:moveTo>
                  <a:pt x="4632" y="1"/>
                </a:moveTo>
                <a:cubicBezTo>
                  <a:pt x="2072" y="1"/>
                  <a:pt x="0" y="2073"/>
                  <a:pt x="0" y="4632"/>
                </a:cubicBezTo>
                <a:cubicBezTo>
                  <a:pt x="0" y="7192"/>
                  <a:pt x="2072" y="9264"/>
                  <a:pt x="4632" y="9264"/>
                </a:cubicBezTo>
                <a:cubicBezTo>
                  <a:pt x="7192" y="9264"/>
                  <a:pt x="9264" y="7192"/>
                  <a:pt x="9264" y="4632"/>
                </a:cubicBezTo>
                <a:cubicBezTo>
                  <a:pt x="9264" y="2073"/>
                  <a:pt x="7192" y="1"/>
                  <a:pt x="46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2" name="Google Shape;1562;p41"/>
          <p:cNvSpPr/>
          <p:nvPr/>
        </p:nvSpPr>
        <p:spPr>
          <a:xfrm>
            <a:off x="1444274" y="1250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41"/>
          <p:cNvSpPr/>
          <p:nvPr/>
        </p:nvSpPr>
        <p:spPr>
          <a:xfrm>
            <a:off x="307399" y="2391146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41"/>
          <p:cNvSpPr/>
          <p:nvPr/>
        </p:nvSpPr>
        <p:spPr>
          <a:xfrm>
            <a:off x="3001599" y="2481871"/>
            <a:ext cx="169438" cy="179757"/>
          </a:xfrm>
          <a:custGeom>
            <a:avLst/>
            <a:gdLst/>
            <a:ahLst/>
            <a:cxnLst/>
            <a:rect l="l" t="t" r="r" b="b"/>
            <a:pathLst>
              <a:path w="3894" h="3894" extrusionOk="0">
                <a:moveTo>
                  <a:pt x="1941" y="0"/>
                </a:moveTo>
                <a:lnTo>
                  <a:pt x="1263" y="1263"/>
                </a:lnTo>
                <a:lnTo>
                  <a:pt x="1" y="1953"/>
                </a:lnTo>
                <a:lnTo>
                  <a:pt x="1263" y="2644"/>
                </a:lnTo>
                <a:lnTo>
                  <a:pt x="1941" y="3894"/>
                </a:lnTo>
                <a:lnTo>
                  <a:pt x="2632" y="2644"/>
                </a:lnTo>
                <a:lnTo>
                  <a:pt x="3894" y="1953"/>
                </a:lnTo>
                <a:lnTo>
                  <a:pt x="2632" y="1263"/>
                </a:lnTo>
                <a:lnTo>
                  <a:pt x="1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F485A-1A0C-7AE5-C642-E738875CD88E}"/>
              </a:ext>
            </a:extLst>
          </p:cNvPr>
          <p:cNvSpPr txBox="1"/>
          <p:nvPr/>
        </p:nvSpPr>
        <p:spPr>
          <a:xfrm>
            <a:off x="307399" y="1030713"/>
            <a:ext cx="5297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rasa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tadi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permasalahan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komponen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laptop,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terlalu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paham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kapasitas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mendukung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spesifikasi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ID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3195523"/>
      </p:ext>
    </p:extLst>
  </p:cSld>
  <p:clrMapOvr>
    <a:masterClrMapping/>
  </p:clrMapOvr>
</p:sld>
</file>

<file path=ppt/theme/theme1.xml><?xml version="1.0" encoding="utf-8"?>
<a:theme xmlns:a="http://schemas.openxmlformats.org/drawingml/2006/main" name="Blue Telecommuting by Slidesgo">
  <a:themeElements>
    <a:clrScheme name="Simple Light">
      <a:dk1>
        <a:srgbClr val="436B8B"/>
      </a:dk1>
      <a:lt1>
        <a:srgbClr val="FFFFFF"/>
      </a:lt1>
      <a:dk2>
        <a:srgbClr val="95CDF0"/>
      </a:dk2>
      <a:lt2>
        <a:srgbClr val="E2E7ED"/>
      </a:lt2>
      <a:accent1>
        <a:srgbClr val="4E89AE"/>
      </a:accent1>
      <a:accent2>
        <a:srgbClr val="43658B"/>
      </a:accent2>
      <a:accent3>
        <a:srgbClr val="BBE2FA"/>
      </a:accent3>
      <a:accent4>
        <a:srgbClr val="37526D"/>
      </a:accent4>
      <a:accent5>
        <a:srgbClr val="D7ECF7"/>
      </a:accent5>
      <a:accent6>
        <a:srgbClr val="073763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480</Words>
  <Application>Microsoft Office PowerPoint</Application>
  <PresentationFormat>On-screen Show (16:9)</PresentationFormat>
  <Paragraphs>79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Times New Roman</vt:lpstr>
      <vt:lpstr>Comfortaa Medium</vt:lpstr>
      <vt:lpstr>Comfortaa</vt:lpstr>
      <vt:lpstr>Roboto Condensed Light</vt:lpstr>
      <vt:lpstr>Alfa Slab One</vt:lpstr>
      <vt:lpstr>Blue Telecommuting by Slidesgo</vt:lpstr>
      <vt:lpstr>REKOMENDASI HARGA LAPTOP BERDASARKAN VARIABEL WAKTU PENGGUNAAN JENIS SOFTWARE MENGGUNAKAN METODE FUZZY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REKOMENDASI HARGA LAPTOP BERDASARKAN VARIABEL WAKTU PENGGUNAAN JENIS SOFTWARE MENGGUNAKAN METODE FUZZY</dc:title>
  <cp:lastModifiedBy>muhamad hikam</cp:lastModifiedBy>
  <cp:revision>18</cp:revision>
  <dcterms:modified xsi:type="dcterms:W3CDTF">2022-12-21T00:01:36Z</dcterms:modified>
</cp:coreProperties>
</file>